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80137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B162B2-729A-4AE4-BD23-D97D39FC6B8D}" type="datetimeFigureOut">
              <a:rPr lang="en-US" smtClean="0"/>
              <a:t>10/18/2013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4181F-B124-4060-B457-99333471B4A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430321" y="447136"/>
            <a:ext cx="5095488" cy="1770402"/>
            <a:chOff x="2430321" y="447136"/>
            <a:chExt cx="5095488" cy="1770402"/>
          </a:xfrm>
        </p:grpSpPr>
        <p:sp>
          <p:nvSpPr>
            <p:cNvPr id="2" name="Freeform 1"/>
            <p:cNvSpPr/>
            <p:nvPr/>
          </p:nvSpPr>
          <p:spPr>
            <a:xfrm>
              <a:off x="2430321" y="447136"/>
              <a:ext cx="510450" cy="804648"/>
            </a:xfrm>
            <a:custGeom>
              <a:avLst/>
              <a:gdLst/>
              <a:ahLst/>
              <a:cxnLst/>
              <a:rect l="0" t="0" r="0" b="0"/>
              <a:pathLst>
                <a:path w="510450" h="804648">
                  <a:moveTo>
                    <a:pt x="201803" y="5589"/>
                  </a:moveTo>
                  <a:lnTo>
                    <a:pt x="185035" y="0"/>
                  </a:lnTo>
                  <a:lnTo>
                    <a:pt x="177756" y="693"/>
                  </a:lnTo>
                  <a:lnTo>
                    <a:pt x="163429" y="7702"/>
                  </a:lnTo>
                  <a:lnTo>
                    <a:pt x="119801" y="49368"/>
                  </a:lnTo>
                  <a:lnTo>
                    <a:pt x="62983" y="112435"/>
                  </a:lnTo>
                  <a:lnTo>
                    <a:pt x="26606" y="172055"/>
                  </a:lnTo>
                  <a:lnTo>
                    <a:pt x="10293" y="201921"/>
                  </a:lnTo>
                  <a:lnTo>
                    <a:pt x="3939" y="210177"/>
                  </a:lnTo>
                  <a:lnTo>
                    <a:pt x="874" y="212171"/>
                  </a:lnTo>
                  <a:lnTo>
                    <a:pt x="0" y="209991"/>
                  </a:lnTo>
                  <a:lnTo>
                    <a:pt x="587" y="205028"/>
                  </a:lnTo>
                  <a:lnTo>
                    <a:pt x="37609" y="141808"/>
                  </a:lnTo>
                  <a:lnTo>
                    <a:pt x="72051" y="95320"/>
                  </a:lnTo>
                  <a:lnTo>
                    <a:pt x="126846" y="58494"/>
                  </a:lnTo>
                  <a:lnTo>
                    <a:pt x="162436" y="40372"/>
                  </a:lnTo>
                  <a:lnTo>
                    <a:pt x="202617" y="30713"/>
                  </a:lnTo>
                  <a:lnTo>
                    <a:pt x="230241" y="30793"/>
                  </a:lnTo>
                  <a:lnTo>
                    <a:pt x="282983" y="49909"/>
                  </a:lnTo>
                  <a:lnTo>
                    <a:pt x="304563" y="63891"/>
                  </a:lnTo>
                  <a:lnTo>
                    <a:pt x="321954" y="81804"/>
                  </a:lnTo>
                  <a:lnTo>
                    <a:pt x="339309" y="122798"/>
                  </a:lnTo>
                  <a:lnTo>
                    <a:pt x="351860" y="171989"/>
                  </a:lnTo>
                  <a:lnTo>
                    <a:pt x="351809" y="223608"/>
                  </a:lnTo>
                  <a:lnTo>
                    <a:pt x="333207" y="270359"/>
                  </a:lnTo>
                  <a:lnTo>
                    <a:pt x="296764" y="327671"/>
                  </a:lnTo>
                  <a:lnTo>
                    <a:pt x="262935" y="359199"/>
                  </a:lnTo>
                  <a:lnTo>
                    <a:pt x="227195" y="380854"/>
                  </a:lnTo>
                  <a:lnTo>
                    <a:pt x="219901" y="382107"/>
                  </a:lnTo>
                  <a:lnTo>
                    <a:pt x="216208" y="379434"/>
                  </a:lnTo>
                  <a:lnTo>
                    <a:pt x="214916" y="374142"/>
                  </a:lnTo>
                  <a:lnTo>
                    <a:pt x="217564" y="369444"/>
                  </a:lnTo>
                  <a:lnTo>
                    <a:pt x="229865" y="361105"/>
                  </a:lnTo>
                  <a:lnTo>
                    <a:pt x="256521" y="349833"/>
                  </a:lnTo>
                  <a:lnTo>
                    <a:pt x="276425" y="348879"/>
                  </a:lnTo>
                  <a:lnTo>
                    <a:pt x="328977" y="357799"/>
                  </a:lnTo>
                  <a:lnTo>
                    <a:pt x="361797" y="373030"/>
                  </a:lnTo>
                  <a:lnTo>
                    <a:pt x="417859" y="414328"/>
                  </a:lnTo>
                  <a:lnTo>
                    <a:pt x="457332" y="459454"/>
                  </a:lnTo>
                  <a:lnTo>
                    <a:pt x="487415" y="511107"/>
                  </a:lnTo>
                  <a:lnTo>
                    <a:pt x="510449" y="574141"/>
                  </a:lnTo>
                  <a:lnTo>
                    <a:pt x="509933" y="622485"/>
                  </a:lnTo>
                  <a:lnTo>
                    <a:pt x="491192" y="675673"/>
                  </a:lnTo>
                  <a:lnTo>
                    <a:pt x="469002" y="711710"/>
                  </a:lnTo>
                  <a:lnTo>
                    <a:pt x="411799" y="759578"/>
                  </a:lnTo>
                  <a:lnTo>
                    <a:pt x="349151" y="793132"/>
                  </a:lnTo>
                  <a:lnTo>
                    <a:pt x="306423" y="802015"/>
                  </a:lnTo>
                  <a:lnTo>
                    <a:pt x="251129" y="804647"/>
                  </a:lnTo>
                  <a:lnTo>
                    <a:pt x="189883" y="798300"/>
                  </a:lnTo>
                  <a:lnTo>
                    <a:pt x="159689" y="7952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37492" y="1137077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0"/>
                  </a:moveTo>
                  <a:lnTo>
                    <a:pt x="10528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05948" y="455509"/>
              <a:ext cx="547483" cy="640269"/>
            </a:xfrm>
            <a:custGeom>
              <a:avLst/>
              <a:gdLst/>
              <a:ahLst/>
              <a:cxnLst/>
              <a:rect l="0" t="0" r="0" b="0"/>
              <a:pathLst>
                <a:path w="547483" h="640269">
                  <a:moveTo>
                    <a:pt x="0" y="186729"/>
                  </a:moveTo>
                  <a:lnTo>
                    <a:pt x="0" y="164372"/>
                  </a:lnTo>
                  <a:lnTo>
                    <a:pt x="6239" y="147157"/>
                  </a:lnTo>
                  <a:lnTo>
                    <a:pt x="45781" y="88152"/>
                  </a:lnTo>
                  <a:lnTo>
                    <a:pt x="74786" y="54965"/>
                  </a:lnTo>
                  <a:lnTo>
                    <a:pt x="111846" y="30315"/>
                  </a:lnTo>
                  <a:lnTo>
                    <a:pt x="171182" y="6614"/>
                  </a:lnTo>
                  <a:lnTo>
                    <a:pt x="225026" y="0"/>
                  </a:lnTo>
                  <a:lnTo>
                    <a:pt x="279844" y="3630"/>
                  </a:lnTo>
                  <a:lnTo>
                    <a:pt x="333958" y="22573"/>
                  </a:lnTo>
                  <a:lnTo>
                    <a:pt x="366452" y="37354"/>
                  </a:lnTo>
                  <a:lnTo>
                    <a:pt x="420815" y="94668"/>
                  </a:lnTo>
                  <a:lnTo>
                    <a:pt x="456192" y="152205"/>
                  </a:lnTo>
                  <a:lnTo>
                    <a:pt x="485735" y="207399"/>
                  </a:lnTo>
                  <a:lnTo>
                    <a:pt x="500276" y="258229"/>
                  </a:lnTo>
                  <a:lnTo>
                    <a:pt x="504362" y="313330"/>
                  </a:lnTo>
                  <a:lnTo>
                    <a:pt x="499580" y="369274"/>
                  </a:lnTo>
                  <a:lnTo>
                    <a:pt x="493436" y="432621"/>
                  </a:lnTo>
                  <a:lnTo>
                    <a:pt x="475238" y="491407"/>
                  </a:lnTo>
                  <a:lnTo>
                    <a:pt x="454443" y="548079"/>
                  </a:lnTo>
                  <a:lnTo>
                    <a:pt x="426635" y="594759"/>
                  </a:lnTo>
                  <a:lnTo>
                    <a:pt x="396251" y="620102"/>
                  </a:lnTo>
                  <a:lnTo>
                    <a:pt x="367184" y="635143"/>
                  </a:lnTo>
                  <a:lnTo>
                    <a:pt x="331649" y="640268"/>
                  </a:lnTo>
                  <a:lnTo>
                    <a:pt x="268412" y="634026"/>
                  </a:lnTo>
                  <a:lnTo>
                    <a:pt x="223295" y="620358"/>
                  </a:lnTo>
                  <a:lnTo>
                    <a:pt x="162674" y="581688"/>
                  </a:lnTo>
                  <a:lnTo>
                    <a:pt x="149119" y="563478"/>
                  </a:lnTo>
                  <a:lnTo>
                    <a:pt x="147376" y="554878"/>
                  </a:lnTo>
                  <a:lnTo>
                    <a:pt x="148553" y="546805"/>
                  </a:lnTo>
                  <a:lnTo>
                    <a:pt x="151678" y="539084"/>
                  </a:lnTo>
                  <a:lnTo>
                    <a:pt x="167628" y="524265"/>
                  </a:lnTo>
                  <a:lnTo>
                    <a:pt x="191485" y="511050"/>
                  </a:lnTo>
                  <a:lnTo>
                    <a:pt x="248221" y="493035"/>
                  </a:lnTo>
                  <a:lnTo>
                    <a:pt x="286066" y="484937"/>
                  </a:lnTo>
                  <a:lnTo>
                    <a:pt x="333155" y="482537"/>
                  </a:lnTo>
                  <a:lnTo>
                    <a:pt x="385322" y="484946"/>
                  </a:lnTo>
                  <a:lnTo>
                    <a:pt x="444870" y="496240"/>
                  </a:lnTo>
                  <a:lnTo>
                    <a:pt x="498751" y="506293"/>
                  </a:lnTo>
                  <a:lnTo>
                    <a:pt x="547482" y="5236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95626" y="792930"/>
              <a:ext cx="168457" cy="7236"/>
            </a:xfrm>
            <a:custGeom>
              <a:avLst/>
              <a:gdLst/>
              <a:ahLst/>
              <a:cxnLst/>
              <a:rect l="0" t="0" r="0" b="0"/>
              <a:pathLst>
                <a:path w="168457" h="7236">
                  <a:moveTo>
                    <a:pt x="168456" y="7235"/>
                  </a:moveTo>
                  <a:lnTo>
                    <a:pt x="140901" y="0"/>
                  </a:lnTo>
                  <a:lnTo>
                    <a:pt x="81559" y="477"/>
                  </a:lnTo>
                  <a:lnTo>
                    <a:pt x="37034" y="5233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706874" y="454695"/>
              <a:ext cx="441562" cy="617368"/>
            </a:xfrm>
            <a:custGeom>
              <a:avLst/>
              <a:gdLst/>
              <a:ahLst/>
              <a:cxnLst/>
              <a:rect l="0" t="0" r="0" b="0"/>
              <a:pathLst>
                <a:path w="441562" h="617368">
                  <a:moveTo>
                    <a:pt x="441561" y="61201"/>
                  </a:moveTo>
                  <a:lnTo>
                    <a:pt x="378111" y="25284"/>
                  </a:lnTo>
                  <a:lnTo>
                    <a:pt x="330604" y="7145"/>
                  </a:lnTo>
                  <a:lnTo>
                    <a:pt x="278313" y="731"/>
                  </a:lnTo>
                  <a:lnTo>
                    <a:pt x="222396" y="0"/>
                  </a:lnTo>
                  <a:lnTo>
                    <a:pt x="158932" y="12789"/>
                  </a:lnTo>
                  <a:lnTo>
                    <a:pt x="126192" y="28399"/>
                  </a:lnTo>
                  <a:lnTo>
                    <a:pt x="71643" y="83075"/>
                  </a:lnTo>
                  <a:lnTo>
                    <a:pt x="40244" y="125703"/>
                  </a:lnTo>
                  <a:lnTo>
                    <a:pt x="21564" y="177971"/>
                  </a:lnTo>
                  <a:lnTo>
                    <a:pt x="6609" y="233355"/>
                  </a:lnTo>
                  <a:lnTo>
                    <a:pt x="1511" y="280926"/>
                  </a:lnTo>
                  <a:lnTo>
                    <a:pt x="0" y="332065"/>
                  </a:lnTo>
                  <a:lnTo>
                    <a:pt x="6725" y="393342"/>
                  </a:lnTo>
                  <a:lnTo>
                    <a:pt x="12386" y="450506"/>
                  </a:lnTo>
                  <a:lnTo>
                    <a:pt x="30012" y="506858"/>
                  </a:lnTo>
                  <a:lnTo>
                    <a:pt x="54541" y="562518"/>
                  </a:lnTo>
                  <a:lnTo>
                    <a:pt x="80583" y="593845"/>
                  </a:lnTo>
                  <a:lnTo>
                    <a:pt x="112466" y="609875"/>
                  </a:lnTo>
                  <a:lnTo>
                    <a:pt x="172397" y="617367"/>
                  </a:lnTo>
                  <a:lnTo>
                    <a:pt x="227389" y="615727"/>
                  </a:lnTo>
                  <a:lnTo>
                    <a:pt x="289161" y="604485"/>
                  </a:lnTo>
                  <a:lnTo>
                    <a:pt x="347463" y="592169"/>
                  </a:lnTo>
                  <a:lnTo>
                    <a:pt x="367861" y="5876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40223" y="800165"/>
              <a:ext cx="220487" cy="312935"/>
            </a:xfrm>
            <a:custGeom>
              <a:avLst/>
              <a:gdLst/>
              <a:ahLst/>
              <a:cxnLst/>
              <a:rect l="0" t="0" r="0" b="0"/>
              <a:pathLst>
                <a:path w="220487" h="312935">
                  <a:moveTo>
                    <a:pt x="197725" y="0"/>
                  </a:moveTo>
                  <a:lnTo>
                    <a:pt x="143850" y="19128"/>
                  </a:lnTo>
                  <a:lnTo>
                    <a:pt x="81803" y="57769"/>
                  </a:lnTo>
                  <a:lnTo>
                    <a:pt x="51464" y="86917"/>
                  </a:lnTo>
                  <a:lnTo>
                    <a:pt x="28306" y="124669"/>
                  </a:lnTo>
                  <a:lnTo>
                    <a:pt x="5500" y="187675"/>
                  </a:lnTo>
                  <a:lnTo>
                    <a:pt x="0" y="226143"/>
                  </a:lnTo>
                  <a:lnTo>
                    <a:pt x="4952" y="250247"/>
                  </a:lnTo>
                  <a:lnTo>
                    <a:pt x="20894" y="280428"/>
                  </a:lnTo>
                  <a:lnTo>
                    <a:pt x="27195" y="288728"/>
                  </a:lnTo>
                  <a:lnTo>
                    <a:pt x="46675" y="301069"/>
                  </a:lnTo>
                  <a:lnTo>
                    <a:pt x="70930" y="309283"/>
                  </a:lnTo>
                  <a:lnTo>
                    <a:pt x="97308" y="312934"/>
                  </a:lnTo>
                  <a:lnTo>
                    <a:pt x="138466" y="303811"/>
                  </a:lnTo>
                  <a:lnTo>
                    <a:pt x="169118" y="286290"/>
                  </a:lnTo>
                  <a:lnTo>
                    <a:pt x="198608" y="255103"/>
                  </a:lnTo>
                  <a:lnTo>
                    <a:pt x="218394" y="216226"/>
                  </a:lnTo>
                  <a:lnTo>
                    <a:pt x="220486" y="169482"/>
                  </a:lnTo>
                  <a:lnTo>
                    <a:pt x="208109" y="124177"/>
                  </a:lnTo>
                  <a:lnTo>
                    <a:pt x="182965" y="76521"/>
                  </a:lnTo>
                  <a:lnTo>
                    <a:pt x="134274" y="22566"/>
                  </a:lnTo>
                  <a:lnTo>
                    <a:pt x="10296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53761" y="837380"/>
              <a:ext cx="400084" cy="289170"/>
            </a:xfrm>
            <a:custGeom>
              <a:avLst/>
              <a:gdLst/>
              <a:ahLst/>
              <a:cxnLst/>
              <a:rect l="0" t="0" r="0" b="0"/>
              <a:pathLst>
                <a:path w="400084" h="289170">
                  <a:moveTo>
                    <a:pt x="0" y="68070"/>
                  </a:moveTo>
                  <a:lnTo>
                    <a:pt x="0" y="128454"/>
                  </a:lnTo>
                  <a:lnTo>
                    <a:pt x="5589" y="189702"/>
                  </a:lnTo>
                  <a:lnTo>
                    <a:pt x="16789" y="244001"/>
                  </a:lnTo>
                  <a:lnTo>
                    <a:pt x="19793" y="276436"/>
                  </a:lnTo>
                  <a:lnTo>
                    <a:pt x="20495" y="269082"/>
                  </a:lnTo>
                  <a:lnTo>
                    <a:pt x="20983" y="207047"/>
                  </a:lnTo>
                  <a:lnTo>
                    <a:pt x="26632" y="146345"/>
                  </a:lnTo>
                  <a:lnTo>
                    <a:pt x="40183" y="86088"/>
                  </a:lnTo>
                  <a:lnTo>
                    <a:pt x="64176" y="41084"/>
                  </a:lnTo>
                  <a:lnTo>
                    <a:pt x="70860" y="32532"/>
                  </a:lnTo>
                  <a:lnTo>
                    <a:pt x="78826" y="29170"/>
                  </a:lnTo>
                  <a:lnTo>
                    <a:pt x="87646" y="29269"/>
                  </a:lnTo>
                  <a:lnTo>
                    <a:pt x="105634" y="35617"/>
                  </a:lnTo>
                  <a:lnTo>
                    <a:pt x="121428" y="46238"/>
                  </a:lnTo>
                  <a:lnTo>
                    <a:pt x="133127" y="64996"/>
                  </a:lnTo>
                  <a:lnTo>
                    <a:pt x="150169" y="115166"/>
                  </a:lnTo>
                  <a:lnTo>
                    <a:pt x="156395" y="160778"/>
                  </a:lnTo>
                  <a:lnTo>
                    <a:pt x="156906" y="159121"/>
                  </a:lnTo>
                  <a:lnTo>
                    <a:pt x="160958" y="100601"/>
                  </a:lnTo>
                  <a:lnTo>
                    <a:pt x="178214" y="39902"/>
                  </a:lnTo>
                  <a:lnTo>
                    <a:pt x="193850" y="16947"/>
                  </a:lnTo>
                  <a:lnTo>
                    <a:pt x="215617" y="4405"/>
                  </a:lnTo>
                  <a:lnTo>
                    <a:pt x="239720" y="0"/>
                  </a:lnTo>
                  <a:lnTo>
                    <a:pt x="262130" y="1942"/>
                  </a:lnTo>
                  <a:lnTo>
                    <a:pt x="300067" y="20791"/>
                  </a:lnTo>
                  <a:lnTo>
                    <a:pt x="329765" y="48602"/>
                  </a:lnTo>
                  <a:lnTo>
                    <a:pt x="366132" y="110324"/>
                  </a:lnTo>
                  <a:lnTo>
                    <a:pt x="392548" y="173368"/>
                  </a:lnTo>
                  <a:lnTo>
                    <a:pt x="398595" y="231113"/>
                  </a:lnTo>
                  <a:lnTo>
                    <a:pt x="400083" y="2891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38134" y="852739"/>
              <a:ext cx="253826" cy="634243"/>
            </a:xfrm>
            <a:custGeom>
              <a:avLst/>
              <a:gdLst/>
              <a:ahLst/>
              <a:cxnLst/>
              <a:rect l="0" t="0" r="0" b="0"/>
              <a:pathLst>
                <a:path w="253826" h="634243">
                  <a:moveTo>
                    <a:pt x="20995" y="157996"/>
                  </a:moveTo>
                  <a:lnTo>
                    <a:pt x="17875" y="200688"/>
                  </a:lnTo>
                  <a:lnTo>
                    <a:pt x="11929" y="259106"/>
                  </a:lnTo>
                  <a:lnTo>
                    <a:pt x="10755" y="321425"/>
                  </a:lnTo>
                  <a:lnTo>
                    <a:pt x="10523" y="381914"/>
                  </a:lnTo>
                  <a:lnTo>
                    <a:pt x="16066" y="444252"/>
                  </a:lnTo>
                  <a:lnTo>
                    <a:pt x="19535" y="493027"/>
                  </a:lnTo>
                  <a:lnTo>
                    <a:pt x="20706" y="553505"/>
                  </a:lnTo>
                  <a:lnTo>
                    <a:pt x="20938" y="613631"/>
                  </a:lnTo>
                  <a:lnTo>
                    <a:pt x="20970" y="634242"/>
                  </a:lnTo>
                  <a:lnTo>
                    <a:pt x="20990" y="587162"/>
                  </a:lnTo>
                  <a:lnTo>
                    <a:pt x="20994" y="531991"/>
                  </a:lnTo>
                  <a:lnTo>
                    <a:pt x="20994" y="482889"/>
                  </a:lnTo>
                  <a:lnTo>
                    <a:pt x="17875" y="431296"/>
                  </a:lnTo>
                  <a:lnTo>
                    <a:pt x="12661" y="382083"/>
                  </a:lnTo>
                  <a:lnTo>
                    <a:pt x="7997" y="334747"/>
                  </a:lnTo>
                  <a:lnTo>
                    <a:pt x="1530" y="271939"/>
                  </a:lnTo>
                  <a:lnTo>
                    <a:pt x="252" y="214472"/>
                  </a:lnTo>
                  <a:lnTo>
                    <a:pt x="0" y="158060"/>
                  </a:lnTo>
                  <a:lnTo>
                    <a:pt x="5539" y="96268"/>
                  </a:lnTo>
                  <a:lnTo>
                    <a:pt x="19069" y="38482"/>
                  </a:lnTo>
                  <a:lnTo>
                    <a:pt x="30277" y="18701"/>
                  </a:lnTo>
                  <a:lnTo>
                    <a:pt x="46177" y="5230"/>
                  </a:lnTo>
                  <a:lnTo>
                    <a:pt x="55331" y="0"/>
                  </a:lnTo>
                  <a:lnTo>
                    <a:pt x="81099" y="428"/>
                  </a:lnTo>
                  <a:lnTo>
                    <a:pt x="110879" y="9587"/>
                  </a:lnTo>
                  <a:lnTo>
                    <a:pt x="171074" y="48376"/>
                  </a:lnTo>
                  <a:lnTo>
                    <a:pt x="217146" y="96832"/>
                  </a:lnTo>
                  <a:lnTo>
                    <a:pt x="244239" y="150852"/>
                  </a:lnTo>
                  <a:lnTo>
                    <a:pt x="253575" y="175878"/>
                  </a:lnTo>
                  <a:lnTo>
                    <a:pt x="253825" y="198699"/>
                  </a:lnTo>
                  <a:lnTo>
                    <a:pt x="246917" y="217420"/>
                  </a:lnTo>
                  <a:lnTo>
                    <a:pt x="241800" y="225688"/>
                  </a:lnTo>
                  <a:lnTo>
                    <a:pt x="220516" y="237995"/>
                  </a:lnTo>
                  <a:lnTo>
                    <a:pt x="191559" y="245024"/>
                  </a:lnTo>
                  <a:lnTo>
                    <a:pt x="143542" y="241234"/>
                  </a:lnTo>
                  <a:lnTo>
                    <a:pt x="84166" y="2211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258267" y="860616"/>
              <a:ext cx="279930" cy="308048"/>
            </a:xfrm>
            <a:custGeom>
              <a:avLst/>
              <a:gdLst/>
              <a:ahLst/>
              <a:cxnLst/>
              <a:rect l="0" t="0" r="0" b="0"/>
              <a:pathLst>
                <a:path w="279930" h="308048">
                  <a:moveTo>
                    <a:pt x="164116" y="118534"/>
                  </a:moveTo>
                  <a:lnTo>
                    <a:pt x="164116" y="69603"/>
                  </a:lnTo>
                  <a:lnTo>
                    <a:pt x="161776" y="41805"/>
                  </a:lnTo>
                  <a:lnTo>
                    <a:pt x="152937" y="21651"/>
                  </a:lnTo>
                  <a:lnTo>
                    <a:pt x="138091" y="8014"/>
                  </a:lnTo>
                  <a:lnTo>
                    <a:pt x="129218" y="2740"/>
                  </a:lnTo>
                  <a:lnTo>
                    <a:pt x="110002" y="0"/>
                  </a:lnTo>
                  <a:lnTo>
                    <a:pt x="89762" y="3851"/>
                  </a:lnTo>
                  <a:lnTo>
                    <a:pt x="59807" y="19173"/>
                  </a:lnTo>
                  <a:lnTo>
                    <a:pt x="35593" y="39701"/>
                  </a:lnTo>
                  <a:lnTo>
                    <a:pt x="14771" y="68660"/>
                  </a:lnTo>
                  <a:lnTo>
                    <a:pt x="1842" y="107526"/>
                  </a:lnTo>
                  <a:lnTo>
                    <a:pt x="0" y="169348"/>
                  </a:lnTo>
                  <a:lnTo>
                    <a:pt x="5778" y="197270"/>
                  </a:lnTo>
                  <a:lnTo>
                    <a:pt x="22184" y="231550"/>
                  </a:lnTo>
                  <a:lnTo>
                    <a:pt x="35134" y="249092"/>
                  </a:lnTo>
                  <a:lnTo>
                    <a:pt x="54928" y="258448"/>
                  </a:lnTo>
                  <a:lnTo>
                    <a:pt x="66757" y="260943"/>
                  </a:lnTo>
                  <a:lnTo>
                    <a:pt x="89260" y="257476"/>
                  </a:lnTo>
                  <a:lnTo>
                    <a:pt x="100174" y="253276"/>
                  </a:lnTo>
                  <a:lnTo>
                    <a:pt x="132302" y="225008"/>
                  </a:lnTo>
                  <a:lnTo>
                    <a:pt x="165024" y="180770"/>
                  </a:lnTo>
                  <a:lnTo>
                    <a:pt x="178683" y="141783"/>
                  </a:lnTo>
                  <a:lnTo>
                    <a:pt x="183250" y="109955"/>
                  </a:lnTo>
                  <a:lnTo>
                    <a:pt x="183891" y="111645"/>
                  </a:lnTo>
                  <a:lnTo>
                    <a:pt x="188180" y="173344"/>
                  </a:lnTo>
                  <a:lnTo>
                    <a:pt x="205394" y="233346"/>
                  </a:lnTo>
                  <a:lnTo>
                    <a:pt x="221066" y="257689"/>
                  </a:lnTo>
                  <a:lnTo>
                    <a:pt x="260394" y="297603"/>
                  </a:lnTo>
                  <a:lnTo>
                    <a:pt x="279929" y="30804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95302" y="884393"/>
              <a:ext cx="132409" cy="264016"/>
            </a:xfrm>
            <a:custGeom>
              <a:avLst/>
              <a:gdLst/>
              <a:ahLst/>
              <a:cxnLst/>
              <a:rect l="0" t="0" r="0" b="0"/>
              <a:pathLst>
                <a:path w="132409" h="264016">
                  <a:moveTo>
                    <a:pt x="6066" y="94757"/>
                  </a:moveTo>
                  <a:lnTo>
                    <a:pt x="0" y="128379"/>
                  </a:lnTo>
                  <a:lnTo>
                    <a:pt x="4521" y="180080"/>
                  </a:lnTo>
                  <a:lnTo>
                    <a:pt x="14268" y="240914"/>
                  </a:lnTo>
                  <a:lnTo>
                    <a:pt x="20629" y="262661"/>
                  </a:lnTo>
                  <a:lnTo>
                    <a:pt x="22794" y="264015"/>
                  </a:lnTo>
                  <a:lnTo>
                    <a:pt x="25199" y="249921"/>
                  </a:lnTo>
                  <a:lnTo>
                    <a:pt x="18336" y="193214"/>
                  </a:lnTo>
                  <a:lnTo>
                    <a:pt x="9052" y="144076"/>
                  </a:lnTo>
                  <a:lnTo>
                    <a:pt x="1231" y="98192"/>
                  </a:lnTo>
                  <a:lnTo>
                    <a:pt x="6453" y="51581"/>
                  </a:lnTo>
                  <a:lnTo>
                    <a:pt x="16377" y="30334"/>
                  </a:lnTo>
                  <a:lnTo>
                    <a:pt x="31705" y="16212"/>
                  </a:lnTo>
                  <a:lnTo>
                    <a:pt x="40706" y="10808"/>
                  </a:lnTo>
                  <a:lnTo>
                    <a:pt x="93671" y="2135"/>
                  </a:lnTo>
                  <a:lnTo>
                    <a:pt x="13240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854052" y="947564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8" y="163538"/>
                  </a:lnTo>
                  <a:lnTo>
                    <a:pt x="9552" y="216834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54052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69865" y="953165"/>
              <a:ext cx="239258" cy="299727"/>
            </a:xfrm>
            <a:custGeom>
              <a:avLst/>
              <a:gdLst/>
              <a:ahLst/>
              <a:cxnLst/>
              <a:rect l="0" t="0" r="0" b="0"/>
              <a:pathLst>
                <a:path w="239258" h="299727">
                  <a:moveTo>
                    <a:pt x="0" y="89156"/>
                  </a:moveTo>
                  <a:lnTo>
                    <a:pt x="23719" y="142183"/>
                  </a:lnTo>
                  <a:lnTo>
                    <a:pt x="29255" y="190265"/>
                  </a:lnTo>
                  <a:lnTo>
                    <a:pt x="38361" y="245349"/>
                  </a:lnTo>
                  <a:lnTo>
                    <a:pt x="40446" y="272439"/>
                  </a:lnTo>
                  <a:lnTo>
                    <a:pt x="39832" y="276855"/>
                  </a:lnTo>
                  <a:lnTo>
                    <a:pt x="38253" y="275120"/>
                  </a:lnTo>
                  <a:lnTo>
                    <a:pt x="25228" y="232361"/>
                  </a:lnTo>
                  <a:lnTo>
                    <a:pt x="22293" y="186439"/>
                  </a:lnTo>
                  <a:lnTo>
                    <a:pt x="22594" y="130069"/>
                  </a:lnTo>
                  <a:lnTo>
                    <a:pt x="30741" y="76972"/>
                  </a:lnTo>
                  <a:lnTo>
                    <a:pt x="47453" y="33423"/>
                  </a:lnTo>
                  <a:lnTo>
                    <a:pt x="60474" y="13303"/>
                  </a:lnTo>
                  <a:lnTo>
                    <a:pt x="69562" y="7002"/>
                  </a:lnTo>
                  <a:lnTo>
                    <a:pt x="92138" y="0"/>
                  </a:lnTo>
                  <a:lnTo>
                    <a:pt x="102369" y="473"/>
                  </a:lnTo>
                  <a:lnTo>
                    <a:pt x="119977" y="7237"/>
                  </a:lnTo>
                  <a:lnTo>
                    <a:pt x="182826" y="53108"/>
                  </a:lnTo>
                  <a:lnTo>
                    <a:pt x="218774" y="110745"/>
                  </a:lnTo>
                  <a:lnTo>
                    <a:pt x="236323" y="168073"/>
                  </a:lnTo>
                  <a:lnTo>
                    <a:pt x="239257" y="211455"/>
                  </a:lnTo>
                  <a:lnTo>
                    <a:pt x="233481" y="264915"/>
                  </a:lnTo>
                  <a:lnTo>
                    <a:pt x="231627" y="299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043565" y="997913"/>
              <a:ext cx="482244" cy="670519"/>
            </a:xfrm>
            <a:custGeom>
              <a:avLst/>
              <a:gdLst/>
              <a:ahLst/>
              <a:cxnLst/>
              <a:rect l="0" t="0" r="0" b="0"/>
              <a:pathLst>
                <a:path w="482244" h="670519">
                  <a:moveTo>
                    <a:pt x="347440" y="254978"/>
                  </a:moveTo>
                  <a:lnTo>
                    <a:pt x="390102" y="200863"/>
                  </a:lnTo>
                  <a:lnTo>
                    <a:pt x="396938" y="190825"/>
                  </a:lnTo>
                  <a:lnTo>
                    <a:pt x="406560" y="148752"/>
                  </a:lnTo>
                  <a:lnTo>
                    <a:pt x="409411" y="99241"/>
                  </a:lnTo>
                  <a:lnTo>
                    <a:pt x="403839" y="71118"/>
                  </a:lnTo>
                  <a:lnTo>
                    <a:pt x="386786" y="24467"/>
                  </a:lnTo>
                  <a:lnTo>
                    <a:pt x="379520" y="15906"/>
                  </a:lnTo>
                  <a:lnTo>
                    <a:pt x="358968" y="3275"/>
                  </a:lnTo>
                  <a:lnTo>
                    <a:pt x="334236" y="0"/>
                  </a:lnTo>
                  <a:lnTo>
                    <a:pt x="308816" y="3614"/>
                  </a:lnTo>
                  <a:lnTo>
                    <a:pt x="285820" y="13019"/>
                  </a:lnTo>
                  <a:lnTo>
                    <a:pt x="258732" y="37057"/>
                  </a:lnTo>
                  <a:lnTo>
                    <a:pt x="241477" y="66406"/>
                  </a:lnTo>
                  <a:lnTo>
                    <a:pt x="234545" y="102918"/>
                  </a:lnTo>
                  <a:lnTo>
                    <a:pt x="240608" y="164413"/>
                  </a:lnTo>
                  <a:lnTo>
                    <a:pt x="256190" y="219714"/>
                  </a:lnTo>
                  <a:lnTo>
                    <a:pt x="281453" y="259190"/>
                  </a:lnTo>
                  <a:lnTo>
                    <a:pt x="307611" y="276633"/>
                  </a:lnTo>
                  <a:lnTo>
                    <a:pt x="317378" y="277604"/>
                  </a:lnTo>
                  <a:lnTo>
                    <a:pt x="337589" y="272443"/>
                  </a:lnTo>
                  <a:lnTo>
                    <a:pt x="368698" y="256383"/>
                  </a:lnTo>
                  <a:lnTo>
                    <a:pt x="394553" y="231218"/>
                  </a:lnTo>
                  <a:lnTo>
                    <a:pt x="411442" y="201534"/>
                  </a:lnTo>
                  <a:lnTo>
                    <a:pt x="415844" y="199462"/>
                  </a:lnTo>
                  <a:lnTo>
                    <a:pt x="419949" y="202759"/>
                  </a:lnTo>
                  <a:lnTo>
                    <a:pt x="423855" y="209637"/>
                  </a:lnTo>
                  <a:lnTo>
                    <a:pt x="425076" y="226637"/>
                  </a:lnTo>
                  <a:lnTo>
                    <a:pt x="424059" y="245891"/>
                  </a:lnTo>
                  <a:lnTo>
                    <a:pt x="438082" y="308917"/>
                  </a:lnTo>
                  <a:lnTo>
                    <a:pt x="444503" y="361212"/>
                  </a:lnTo>
                  <a:lnTo>
                    <a:pt x="460048" y="422172"/>
                  </a:lnTo>
                  <a:lnTo>
                    <a:pt x="477331" y="475910"/>
                  </a:lnTo>
                  <a:lnTo>
                    <a:pt x="482243" y="524380"/>
                  </a:lnTo>
                  <a:lnTo>
                    <a:pt x="478108" y="577606"/>
                  </a:lnTo>
                  <a:lnTo>
                    <a:pt x="463886" y="624832"/>
                  </a:lnTo>
                  <a:lnTo>
                    <a:pt x="445208" y="647865"/>
                  </a:lnTo>
                  <a:lnTo>
                    <a:pt x="433675" y="657282"/>
                  </a:lnTo>
                  <a:lnTo>
                    <a:pt x="405264" y="667746"/>
                  </a:lnTo>
                  <a:lnTo>
                    <a:pt x="350144" y="670518"/>
                  </a:lnTo>
                  <a:lnTo>
                    <a:pt x="291309" y="667050"/>
                  </a:lnTo>
                  <a:lnTo>
                    <a:pt x="229508" y="660288"/>
                  </a:lnTo>
                  <a:lnTo>
                    <a:pt x="172240" y="656093"/>
                  </a:lnTo>
                  <a:lnTo>
                    <a:pt x="112747" y="655264"/>
                  </a:lnTo>
                  <a:lnTo>
                    <a:pt x="56196" y="660690"/>
                  </a:lnTo>
                  <a:lnTo>
                    <a:pt x="0" y="66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91413" y="1816046"/>
              <a:ext cx="293728" cy="373882"/>
            </a:xfrm>
            <a:custGeom>
              <a:avLst/>
              <a:gdLst/>
              <a:ahLst/>
              <a:cxnLst/>
              <a:rect l="0" t="0" r="0" b="0"/>
              <a:pathLst>
                <a:path w="293728" h="373882">
                  <a:moveTo>
                    <a:pt x="220027" y="142254"/>
                  </a:moveTo>
                  <a:lnTo>
                    <a:pt x="217687" y="101397"/>
                  </a:lnTo>
                  <a:lnTo>
                    <a:pt x="203216" y="63208"/>
                  </a:lnTo>
                  <a:lnTo>
                    <a:pt x="164940" y="14977"/>
                  </a:lnTo>
                  <a:lnTo>
                    <a:pt x="142122" y="3798"/>
                  </a:lnTo>
                  <a:lnTo>
                    <a:pt x="117552" y="0"/>
                  </a:lnTo>
                  <a:lnTo>
                    <a:pt x="94934" y="2211"/>
                  </a:lnTo>
                  <a:lnTo>
                    <a:pt x="76303" y="13332"/>
                  </a:lnTo>
                  <a:lnTo>
                    <a:pt x="39689" y="54657"/>
                  </a:lnTo>
                  <a:lnTo>
                    <a:pt x="15472" y="106710"/>
                  </a:lnTo>
                  <a:lnTo>
                    <a:pt x="2543" y="155120"/>
                  </a:lnTo>
                  <a:lnTo>
                    <a:pt x="0" y="201828"/>
                  </a:lnTo>
                  <a:lnTo>
                    <a:pt x="1745" y="237752"/>
                  </a:lnTo>
                  <a:lnTo>
                    <a:pt x="14711" y="285453"/>
                  </a:lnTo>
                  <a:lnTo>
                    <a:pt x="33285" y="344022"/>
                  </a:lnTo>
                  <a:lnTo>
                    <a:pt x="39381" y="353975"/>
                  </a:lnTo>
                  <a:lnTo>
                    <a:pt x="48123" y="360611"/>
                  </a:lnTo>
                  <a:lnTo>
                    <a:pt x="70316" y="367983"/>
                  </a:lnTo>
                  <a:lnTo>
                    <a:pt x="92658" y="365021"/>
                  </a:lnTo>
                  <a:lnTo>
                    <a:pt x="113116" y="354735"/>
                  </a:lnTo>
                  <a:lnTo>
                    <a:pt x="152670" y="309575"/>
                  </a:lnTo>
                  <a:lnTo>
                    <a:pt x="174203" y="278788"/>
                  </a:lnTo>
                  <a:lnTo>
                    <a:pt x="184223" y="236261"/>
                  </a:lnTo>
                  <a:lnTo>
                    <a:pt x="187608" y="187253"/>
                  </a:lnTo>
                  <a:lnTo>
                    <a:pt x="193921" y="235643"/>
                  </a:lnTo>
                  <a:lnTo>
                    <a:pt x="214783" y="294539"/>
                  </a:lnTo>
                  <a:lnTo>
                    <a:pt x="248337" y="346492"/>
                  </a:lnTo>
                  <a:lnTo>
                    <a:pt x="293727" y="373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1136" y="1934505"/>
              <a:ext cx="258274" cy="243374"/>
            </a:xfrm>
            <a:custGeom>
              <a:avLst/>
              <a:gdLst/>
              <a:ahLst/>
              <a:cxnLst/>
              <a:rect l="0" t="0" r="0" b="0"/>
              <a:pathLst>
                <a:path w="258274" h="243374">
                  <a:moveTo>
                    <a:pt x="5589" y="55381"/>
                  </a:moveTo>
                  <a:lnTo>
                    <a:pt x="0" y="72148"/>
                  </a:lnTo>
                  <a:lnTo>
                    <a:pt x="375" y="89739"/>
                  </a:lnTo>
                  <a:lnTo>
                    <a:pt x="10148" y="140806"/>
                  </a:lnTo>
                  <a:lnTo>
                    <a:pt x="19938" y="190136"/>
                  </a:lnTo>
                  <a:lnTo>
                    <a:pt x="24151" y="242613"/>
                  </a:lnTo>
                  <a:lnTo>
                    <a:pt x="22643" y="243373"/>
                  </a:lnTo>
                  <a:lnTo>
                    <a:pt x="20468" y="240370"/>
                  </a:lnTo>
                  <a:lnTo>
                    <a:pt x="9741" y="201929"/>
                  </a:lnTo>
                  <a:lnTo>
                    <a:pt x="6409" y="146156"/>
                  </a:lnTo>
                  <a:lnTo>
                    <a:pt x="5751" y="84750"/>
                  </a:lnTo>
                  <a:lnTo>
                    <a:pt x="11900" y="59075"/>
                  </a:lnTo>
                  <a:lnTo>
                    <a:pt x="28516" y="28009"/>
                  </a:lnTo>
                  <a:lnTo>
                    <a:pt x="34912" y="19585"/>
                  </a:lnTo>
                  <a:lnTo>
                    <a:pt x="54496" y="7106"/>
                  </a:lnTo>
                  <a:lnTo>
                    <a:pt x="77628" y="0"/>
                  </a:lnTo>
                  <a:lnTo>
                    <a:pt x="99608" y="741"/>
                  </a:lnTo>
                  <a:lnTo>
                    <a:pt x="121075" y="11209"/>
                  </a:lnTo>
                  <a:lnTo>
                    <a:pt x="180068" y="57666"/>
                  </a:lnTo>
                  <a:lnTo>
                    <a:pt x="214576" y="109168"/>
                  </a:lnTo>
                  <a:lnTo>
                    <a:pt x="242640" y="169958"/>
                  </a:lnTo>
                  <a:lnTo>
                    <a:pt x="258273" y="2238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65879" y="1661917"/>
              <a:ext cx="272028" cy="555621"/>
            </a:xfrm>
            <a:custGeom>
              <a:avLst/>
              <a:gdLst/>
              <a:ahLst/>
              <a:cxnLst/>
              <a:rect l="0" t="0" r="0" b="0"/>
              <a:pathLst>
                <a:path w="272028" h="555621">
                  <a:moveTo>
                    <a:pt x="135157" y="412197"/>
                  </a:moveTo>
                  <a:lnTo>
                    <a:pt x="149811" y="368234"/>
                  </a:lnTo>
                  <a:lnTo>
                    <a:pt x="148728" y="332360"/>
                  </a:lnTo>
                  <a:lnTo>
                    <a:pt x="135409" y="292095"/>
                  </a:lnTo>
                  <a:lnTo>
                    <a:pt x="127136" y="281826"/>
                  </a:lnTo>
                  <a:lnTo>
                    <a:pt x="105466" y="267297"/>
                  </a:lnTo>
                  <a:lnTo>
                    <a:pt x="83356" y="263179"/>
                  </a:lnTo>
                  <a:lnTo>
                    <a:pt x="72547" y="263718"/>
                  </a:lnTo>
                  <a:lnTo>
                    <a:pt x="54298" y="270557"/>
                  </a:lnTo>
                  <a:lnTo>
                    <a:pt x="38388" y="282565"/>
                  </a:lnTo>
                  <a:lnTo>
                    <a:pt x="23518" y="299601"/>
                  </a:lnTo>
                  <a:lnTo>
                    <a:pt x="7582" y="334511"/>
                  </a:lnTo>
                  <a:lnTo>
                    <a:pt x="122" y="396635"/>
                  </a:lnTo>
                  <a:lnTo>
                    <a:pt x="0" y="446710"/>
                  </a:lnTo>
                  <a:lnTo>
                    <a:pt x="12966" y="506145"/>
                  </a:lnTo>
                  <a:lnTo>
                    <a:pt x="25868" y="531160"/>
                  </a:lnTo>
                  <a:lnTo>
                    <a:pt x="43300" y="546178"/>
                  </a:lnTo>
                  <a:lnTo>
                    <a:pt x="65866" y="553632"/>
                  </a:lnTo>
                  <a:lnTo>
                    <a:pt x="78434" y="555620"/>
                  </a:lnTo>
                  <a:lnTo>
                    <a:pt x="98638" y="551589"/>
                  </a:lnTo>
                  <a:lnTo>
                    <a:pt x="107302" y="547239"/>
                  </a:lnTo>
                  <a:lnTo>
                    <a:pt x="123167" y="529927"/>
                  </a:lnTo>
                  <a:lnTo>
                    <a:pt x="152416" y="475096"/>
                  </a:lnTo>
                  <a:lnTo>
                    <a:pt x="173676" y="425114"/>
                  </a:lnTo>
                  <a:lnTo>
                    <a:pt x="189204" y="367671"/>
                  </a:lnTo>
                  <a:lnTo>
                    <a:pt x="203761" y="309425"/>
                  </a:lnTo>
                  <a:lnTo>
                    <a:pt x="210970" y="257192"/>
                  </a:lnTo>
                  <a:lnTo>
                    <a:pt x="217723" y="207143"/>
                  </a:lnTo>
                  <a:lnTo>
                    <a:pt x="213303" y="149319"/>
                  </a:lnTo>
                  <a:lnTo>
                    <a:pt x="204585" y="91501"/>
                  </a:lnTo>
                  <a:lnTo>
                    <a:pt x="191159" y="29138"/>
                  </a:lnTo>
                  <a:lnTo>
                    <a:pt x="184223" y="4472"/>
                  </a:lnTo>
                  <a:lnTo>
                    <a:pt x="179566" y="0"/>
                  </a:lnTo>
                  <a:lnTo>
                    <a:pt x="174121" y="529"/>
                  </a:lnTo>
                  <a:lnTo>
                    <a:pt x="168152" y="4390"/>
                  </a:lnTo>
                  <a:lnTo>
                    <a:pt x="165343" y="12814"/>
                  </a:lnTo>
                  <a:lnTo>
                    <a:pt x="166119" y="71480"/>
                  </a:lnTo>
                  <a:lnTo>
                    <a:pt x="172208" y="133545"/>
                  </a:lnTo>
                  <a:lnTo>
                    <a:pt x="184677" y="186835"/>
                  </a:lnTo>
                  <a:lnTo>
                    <a:pt x="198404" y="238609"/>
                  </a:lnTo>
                  <a:lnTo>
                    <a:pt x="212381" y="293290"/>
                  </a:lnTo>
                  <a:lnTo>
                    <a:pt x="226407" y="345122"/>
                  </a:lnTo>
                  <a:lnTo>
                    <a:pt x="243952" y="406743"/>
                  </a:lnTo>
                  <a:lnTo>
                    <a:pt x="266713" y="463095"/>
                  </a:lnTo>
                  <a:lnTo>
                    <a:pt x="272027" y="47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836066" y="2663709"/>
            <a:ext cx="5304789" cy="872735"/>
            <a:chOff x="1836066" y="2663709"/>
            <a:chExt cx="5304789" cy="872735"/>
          </a:xfrm>
        </p:grpSpPr>
        <p:sp>
          <p:nvSpPr>
            <p:cNvPr id="20" name="Freeform 19"/>
            <p:cNvSpPr/>
            <p:nvPr/>
          </p:nvSpPr>
          <p:spPr>
            <a:xfrm>
              <a:off x="1836066" y="2800580"/>
              <a:ext cx="519537" cy="511740"/>
            </a:xfrm>
            <a:custGeom>
              <a:avLst/>
              <a:gdLst/>
              <a:ahLst/>
              <a:cxnLst/>
              <a:rect l="0" t="0" r="0" b="0"/>
              <a:pathLst>
                <a:path w="519537" h="511740">
                  <a:moveTo>
                    <a:pt x="259105" y="0"/>
                  </a:moveTo>
                  <a:lnTo>
                    <a:pt x="204960" y="14572"/>
                  </a:lnTo>
                  <a:lnTo>
                    <a:pt x="167023" y="35903"/>
                  </a:lnTo>
                  <a:lnTo>
                    <a:pt x="104531" y="92016"/>
                  </a:lnTo>
                  <a:lnTo>
                    <a:pt x="68174" y="133469"/>
                  </a:lnTo>
                  <a:lnTo>
                    <a:pt x="35603" y="193954"/>
                  </a:lnTo>
                  <a:lnTo>
                    <a:pt x="9759" y="255294"/>
                  </a:lnTo>
                  <a:lnTo>
                    <a:pt x="0" y="306100"/>
                  </a:lnTo>
                  <a:lnTo>
                    <a:pt x="229" y="355078"/>
                  </a:lnTo>
                  <a:lnTo>
                    <a:pt x="10825" y="399226"/>
                  </a:lnTo>
                  <a:lnTo>
                    <a:pt x="35367" y="450476"/>
                  </a:lnTo>
                  <a:lnTo>
                    <a:pt x="61401" y="478055"/>
                  </a:lnTo>
                  <a:lnTo>
                    <a:pt x="91341" y="495456"/>
                  </a:lnTo>
                  <a:lnTo>
                    <a:pt x="141305" y="510645"/>
                  </a:lnTo>
                  <a:lnTo>
                    <a:pt x="199354" y="511739"/>
                  </a:lnTo>
                  <a:lnTo>
                    <a:pt x="246470" y="501016"/>
                  </a:lnTo>
                  <a:lnTo>
                    <a:pt x="298723" y="482021"/>
                  </a:lnTo>
                  <a:lnTo>
                    <a:pt x="351245" y="450193"/>
                  </a:lnTo>
                  <a:lnTo>
                    <a:pt x="400441" y="410111"/>
                  </a:lnTo>
                  <a:lnTo>
                    <a:pt x="455272" y="357903"/>
                  </a:lnTo>
                  <a:lnTo>
                    <a:pt x="496778" y="299729"/>
                  </a:lnTo>
                  <a:lnTo>
                    <a:pt x="512930" y="264673"/>
                  </a:lnTo>
                  <a:lnTo>
                    <a:pt x="519536" y="220881"/>
                  </a:lnTo>
                  <a:lnTo>
                    <a:pt x="515904" y="170861"/>
                  </a:lnTo>
                  <a:lnTo>
                    <a:pt x="501829" y="124585"/>
                  </a:lnTo>
                  <a:lnTo>
                    <a:pt x="477252" y="81238"/>
                  </a:lnTo>
                  <a:lnTo>
                    <a:pt x="430271" y="41480"/>
                  </a:lnTo>
                  <a:lnTo>
                    <a:pt x="394438" y="19569"/>
                  </a:lnTo>
                  <a:lnTo>
                    <a:pt x="350156" y="7488"/>
                  </a:lnTo>
                  <a:lnTo>
                    <a:pt x="296327" y="12701"/>
                  </a:lnTo>
                  <a:lnTo>
                    <a:pt x="248576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63668" y="3042735"/>
              <a:ext cx="189514" cy="266596"/>
            </a:xfrm>
            <a:custGeom>
              <a:avLst/>
              <a:gdLst/>
              <a:ahLst/>
              <a:cxnLst/>
              <a:rect l="0" t="0" r="0" b="0"/>
              <a:pathLst>
                <a:path w="189514" h="266596">
                  <a:moveTo>
                    <a:pt x="0" y="63171"/>
                  </a:moveTo>
                  <a:lnTo>
                    <a:pt x="7236" y="90728"/>
                  </a:lnTo>
                  <a:lnTo>
                    <a:pt x="12998" y="146950"/>
                  </a:lnTo>
                  <a:lnTo>
                    <a:pt x="28401" y="209125"/>
                  </a:lnTo>
                  <a:lnTo>
                    <a:pt x="46822" y="266595"/>
                  </a:lnTo>
                  <a:lnTo>
                    <a:pt x="31039" y="207995"/>
                  </a:lnTo>
                  <a:lnTo>
                    <a:pt x="17440" y="153909"/>
                  </a:lnTo>
                  <a:lnTo>
                    <a:pt x="13063" y="99336"/>
                  </a:lnTo>
                  <a:lnTo>
                    <a:pt x="16724" y="75735"/>
                  </a:lnTo>
                  <a:lnTo>
                    <a:pt x="25370" y="56667"/>
                  </a:lnTo>
                  <a:lnTo>
                    <a:pt x="49985" y="25362"/>
                  </a:lnTo>
                  <a:lnTo>
                    <a:pt x="87210" y="9335"/>
                  </a:lnTo>
                  <a:lnTo>
                    <a:pt x="148681" y="184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27567" y="2778443"/>
              <a:ext cx="209884" cy="569565"/>
            </a:xfrm>
            <a:custGeom>
              <a:avLst/>
              <a:gdLst/>
              <a:ahLst/>
              <a:cxnLst/>
              <a:rect l="0" t="0" r="0" b="0"/>
              <a:pathLst>
                <a:path w="209884" h="569565">
                  <a:moveTo>
                    <a:pt x="188826" y="348520"/>
                  </a:moveTo>
                  <a:lnTo>
                    <a:pt x="159518" y="304558"/>
                  </a:lnTo>
                  <a:lnTo>
                    <a:pt x="139925" y="290767"/>
                  </a:lnTo>
                  <a:lnTo>
                    <a:pt x="128150" y="285452"/>
                  </a:lnTo>
                  <a:lnTo>
                    <a:pt x="116790" y="284248"/>
                  </a:lnTo>
                  <a:lnTo>
                    <a:pt x="94809" y="289149"/>
                  </a:lnTo>
                  <a:lnTo>
                    <a:pt x="62703" y="305063"/>
                  </a:lnTo>
                  <a:lnTo>
                    <a:pt x="36553" y="330185"/>
                  </a:lnTo>
                  <a:lnTo>
                    <a:pt x="15162" y="378520"/>
                  </a:lnTo>
                  <a:lnTo>
                    <a:pt x="2791" y="436248"/>
                  </a:lnTo>
                  <a:lnTo>
                    <a:pt x="0" y="498040"/>
                  </a:lnTo>
                  <a:lnTo>
                    <a:pt x="5106" y="535542"/>
                  </a:lnTo>
                  <a:lnTo>
                    <a:pt x="19617" y="563291"/>
                  </a:lnTo>
                  <a:lnTo>
                    <a:pt x="28057" y="567740"/>
                  </a:lnTo>
                  <a:lnTo>
                    <a:pt x="49913" y="569564"/>
                  </a:lnTo>
                  <a:lnTo>
                    <a:pt x="72105" y="560236"/>
                  </a:lnTo>
                  <a:lnTo>
                    <a:pt x="92497" y="543222"/>
                  </a:lnTo>
                  <a:lnTo>
                    <a:pt x="121532" y="497291"/>
                  </a:lnTo>
                  <a:lnTo>
                    <a:pt x="138879" y="442898"/>
                  </a:lnTo>
                  <a:lnTo>
                    <a:pt x="157134" y="381442"/>
                  </a:lnTo>
                  <a:lnTo>
                    <a:pt x="171258" y="321488"/>
                  </a:lnTo>
                  <a:lnTo>
                    <a:pt x="176212" y="273700"/>
                  </a:lnTo>
                  <a:lnTo>
                    <a:pt x="177680" y="218727"/>
                  </a:lnTo>
                  <a:lnTo>
                    <a:pt x="169770" y="158976"/>
                  </a:lnTo>
                  <a:lnTo>
                    <a:pt x="160304" y="106745"/>
                  </a:lnTo>
                  <a:lnTo>
                    <a:pt x="143505" y="52758"/>
                  </a:lnTo>
                  <a:lnTo>
                    <a:pt x="123592" y="2969"/>
                  </a:lnTo>
                  <a:lnTo>
                    <a:pt x="119601" y="0"/>
                  </a:lnTo>
                  <a:lnTo>
                    <a:pt x="115770" y="2700"/>
                  </a:lnTo>
                  <a:lnTo>
                    <a:pt x="112046" y="9179"/>
                  </a:lnTo>
                  <a:lnTo>
                    <a:pt x="111028" y="28856"/>
                  </a:lnTo>
                  <a:lnTo>
                    <a:pt x="119907" y="90795"/>
                  </a:lnTo>
                  <a:lnTo>
                    <a:pt x="129541" y="150104"/>
                  </a:lnTo>
                  <a:lnTo>
                    <a:pt x="139805" y="200953"/>
                  </a:lnTo>
                  <a:lnTo>
                    <a:pt x="150255" y="262423"/>
                  </a:lnTo>
                  <a:lnTo>
                    <a:pt x="157256" y="305575"/>
                  </a:lnTo>
                  <a:lnTo>
                    <a:pt x="167774" y="359972"/>
                  </a:lnTo>
                  <a:lnTo>
                    <a:pt x="181808" y="420972"/>
                  </a:lnTo>
                  <a:lnTo>
                    <a:pt x="199355" y="483840"/>
                  </a:lnTo>
                  <a:lnTo>
                    <a:pt x="209883" y="5275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69036" y="3056822"/>
              <a:ext cx="179115" cy="207013"/>
            </a:xfrm>
            <a:custGeom>
              <a:avLst/>
              <a:gdLst/>
              <a:ahLst/>
              <a:cxnLst/>
              <a:rect l="0" t="0" r="0" b="0"/>
              <a:pathLst>
                <a:path w="179115" h="207013">
                  <a:moveTo>
                    <a:pt x="0" y="154369"/>
                  </a:moveTo>
                  <a:lnTo>
                    <a:pt x="43963" y="130650"/>
                  </a:lnTo>
                  <a:lnTo>
                    <a:pt x="103333" y="109247"/>
                  </a:lnTo>
                  <a:lnTo>
                    <a:pt x="165165" y="69877"/>
                  </a:lnTo>
                  <a:lnTo>
                    <a:pt x="173281" y="62946"/>
                  </a:lnTo>
                  <a:lnTo>
                    <a:pt x="177522" y="53646"/>
                  </a:lnTo>
                  <a:lnTo>
                    <a:pt x="179114" y="30835"/>
                  </a:lnTo>
                  <a:lnTo>
                    <a:pt x="175561" y="21710"/>
                  </a:lnTo>
                  <a:lnTo>
                    <a:pt x="162255" y="8452"/>
                  </a:lnTo>
                  <a:lnTo>
                    <a:pt x="141523" y="1780"/>
                  </a:lnTo>
                  <a:lnTo>
                    <a:pt x="129444" y="0"/>
                  </a:lnTo>
                  <a:lnTo>
                    <a:pt x="106663" y="4263"/>
                  </a:lnTo>
                  <a:lnTo>
                    <a:pt x="77228" y="19816"/>
                  </a:lnTo>
                  <a:lnTo>
                    <a:pt x="46320" y="46033"/>
                  </a:lnTo>
                  <a:lnTo>
                    <a:pt x="30362" y="72357"/>
                  </a:lnTo>
                  <a:lnTo>
                    <a:pt x="23814" y="107973"/>
                  </a:lnTo>
                  <a:lnTo>
                    <a:pt x="28521" y="131409"/>
                  </a:lnTo>
                  <a:lnTo>
                    <a:pt x="39582" y="152354"/>
                  </a:lnTo>
                  <a:lnTo>
                    <a:pt x="85281" y="192246"/>
                  </a:lnTo>
                  <a:lnTo>
                    <a:pt x="108873" y="200450"/>
                  </a:lnTo>
                  <a:lnTo>
                    <a:pt x="147399" y="2070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21720" y="3011150"/>
              <a:ext cx="136871" cy="244297"/>
            </a:xfrm>
            <a:custGeom>
              <a:avLst/>
              <a:gdLst/>
              <a:ahLst/>
              <a:cxnLst/>
              <a:rect l="0" t="0" r="0" b="0"/>
              <a:pathLst>
                <a:path w="136871" h="244297">
                  <a:moveTo>
                    <a:pt x="0" y="52642"/>
                  </a:moveTo>
                  <a:lnTo>
                    <a:pt x="3119" y="106787"/>
                  </a:lnTo>
                  <a:lnTo>
                    <a:pt x="20243" y="161734"/>
                  </a:lnTo>
                  <a:lnTo>
                    <a:pt x="38920" y="216478"/>
                  </a:lnTo>
                  <a:lnTo>
                    <a:pt x="53776" y="244296"/>
                  </a:lnTo>
                  <a:lnTo>
                    <a:pt x="54568" y="243582"/>
                  </a:lnTo>
                  <a:lnTo>
                    <a:pt x="49692" y="186865"/>
                  </a:lnTo>
                  <a:lnTo>
                    <a:pt x="35876" y="126210"/>
                  </a:lnTo>
                  <a:lnTo>
                    <a:pt x="34027" y="87828"/>
                  </a:lnTo>
                  <a:lnTo>
                    <a:pt x="46407" y="32059"/>
                  </a:lnTo>
                  <a:lnTo>
                    <a:pt x="51995" y="23713"/>
                  </a:lnTo>
                  <a:lnTo>
                    <a:pt x="67562" y="11319"/>
                  </a:lnTo>
                  <a:lnTo>
                    <a:pt x="101647" y="335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5461" y="312696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95461" y="295850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32331" y="3014672"/>
              <a:ext cx="200043" cy="196520"/>
            </a:xfrm>
            <a:custGeom>
              <a:avLst/>
              <a:gdLst/>
              <a:ahLst/>
              <a:cxnLst/>
              <a:rect l="0" t="0" r="0" b="0"/>
              <a:pathLst>
                <a:path w="200043" h="196520">
                  <a:moveTo>
                    <a:pt x="0" y="101763"/>
                  </a:moveTo>
                  <a:lnTo>
                    <a:pt x="14654" y="154791"/>
                  </a:lnTo>
                  <a:lnTo>
                    <a:pt x="25858" y="195642"/>
                  </a:lnTo>
                  <a:lnTo>
                    <a:pt x="14397" y="143059"/>
                  </a:lnTo>
                  <a:lnTo>
                    <a:pt x="11293" y="82277"/>
                  </a:lnTo>
                  <a:lnTo>
                    <a:pt x="16269" y="30453"/>
                  </a:lnTo>
                  <a:lnTo>
                    <a:pt x="21375" y="21468"/>
                  </a:lnTo>
                  <a:lnTo>
                    <a:pt x="36406" y="8364"/>
                  </a:lnTo>
                  <a:lnTo>
                    <a:pt x="57904" y="1761"/>
                  </a:lnTo>
                  <a:lnTo>
                    <a:pt x="70189" y="0"/>
                  </a:lnTo>
                  <a:lnTo>
                    <a:pt x="93196" y="4282"/>
                  </a:lnTo>
                  <a:lnTo>
                    <a:pt x="104245" y="8700"/>
                  </a:lnTo>
                  <a:lnTo>
                    <a:pt x="136562" y="37274"/>
                  </a:lnTo>
                  <a:lnTo>
                    <a:pt x="169686" y="91061"/>
                  </a:lnTo>
                  <a:lnTo>
                    <a:pt x="191186" y="133314"/>
                  </a:lnTo>
                  <a:lnTo>
                    <a:pt x="200042" y="19651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53430" y="3016372"/>
              <a:ext cx="313593" cy="520072"/>
            </a:xfrm>
            <a:custGeom>
              <a:avLst/>
              <a:gdLst/>
              <a:ahLst/>
              <a:cxnLst/>
              <a:rect l="0" t="0" r="0" b="0"/>
              <a:pathLst>
                <a:path w="313593" h="520072">
                  <a:moveTo>
                    <a:pt x="210570" y="152705"/>
                  </a:moveTo>
                  <a:lnTo>
                    <a:pt x="221748" y="141527"/>
                  </a:lnTo>
                  <a:lnTo>
                    <a:pt x="234289" y="112219"/>
                  </a:lnTo>
                  <a:lnTo>
                    <a:pt x="235540" y="90257"/>
                  </a:lnTo>
                  <a:lnTo>
                    <a:pt x="226547" y="55044"/>
                  </a:lnTo>
                  <a:lnTo>
                    <a:pt x="221221" y="41974"/>
                  </a:lnTo>
                  <a:lnTo>
                    <a:pt x="202825" y="21213"/>
                  </a:lnTo>
                  <a:lnTo>
                    <a:pt x="179052" y="6527"/>
                  </a:lnTo>
                  <a:lnTo>
                    <a:pt x="152888" y="0"/>
                  </a:lnTo>
                  <a:lnTo>
                    <a:pt x="117440" y="1914"/>
                  </a:lnTo>
                  <a:lnTo>
                    <a:pt x="108709" y="6554"/>
                  </a:lnTo>
                  <a:lnTo>
                    <a:pt x="95888" y="21069"/>
                  </a:lnTo>
                  <a:lnTo>
                    <a:pt x="82093" y="54560"/>
                  </a:lnTo>
                  <a:lnTo>
                    <a:pt x="76527" y="113865"/>
                  </a:lnTo>
                  <a:lnTo>
                    <a:pt x="80025" y="138953"/>
                  </a:lnTo>
                  <a:lnTo>
                    <a:pt x="91719" y="161801"/>
                  </a:lnTo>
                  <a:lnTo>
                    <a:pt x="99750" y="172807"/>
                  </a:lnTo>
                  <a:lnTo>
                    <a:pt x="121152" y="188155"/>
                  </a:lnTo>
                  <a:lnTo>
                    <a:pt x="133411" y="193886"/>
                  </a:lnTo>
                  <a:lnTo>
                    <a:pt x="159509" y="197134"/>
                  </a:lnTo>
                  <a:lnTo>
                    <a:pt x="185536" y="193509"/>
                  </a:lnTo>
                  <a:lnTo>
                    <a:pt x="218750" y="178313"/>
                  </a:lnTo>
                  <a:lnTo>
                    <a:pt x="236042" y="165646"/>
                  </a:lnTo>
                  <a:lnTo>
                    <a:pt x="253342" y="139772"/>
                  </a:lnTo>
                  <a:lnTo>
                    <a:pt x="258972" y="138234"/>
                  </a:lnTo>
                  <a:lnTo>
                    <a:pt x="265064" y="141888"/>
                  </a:lnTo>
                  <a:lnTo>
                    <a:pt x="271466" y="149003"/>
                  </a:lnTo>
                  <a:lnTo>
                    <a:pt x="278579" y="169388"/>
                  </a:lnTo>
                  <a:lnTo>
                    <a:pt x="291925" y="228168"/>
                  </a:lnTo>
                  <a:lnTo>
                    <a:pt x="302333" y="288191"/>
                  </a:lnTo>
                  <a:lnTo>
                    <a:pt x="310324" y="339865"/>
                  </a:lnTo>
                  <a:lnTo>
                    <a:pt x="313592" y="400678"/>
                  </a:lnTo>
                  <a:lnTo>
                    <a:pt x="309780" y="434491"/>
                  </a:lnTo>
                  <a:lnTo>
                    <a:pt x="297947" y="462777"/>
                  </a:lnTo>
                  <a:lnTo>
                    <a:pt x="280990" y="484707"/>
                  </a:lnTo>
                  <a:lnTo>
                    <a:pt x="251712" y="503630"/>
                  </a:lnTo>
                  <a:lnTo>
                    <a:pt x="218471" y="515476"/>
                  </a:lnTo>
                  <a:lnTo>
                    <a:pt x="156022" y="520071"/>
                  </a:lnTo>
                  <a:lnTo>
                    <a:pt x="104720" y="517748"/>
                  </a:lnTo>
                  <a:lnTo>
                    <a:pt x="55594" y="509651"/>
                  </a:lnTo>
                  <a:lnTo>
                    <a:pt x="0" y="5001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28454" y="2768994"/>
              <a:ext cx="35712" cy="336913"/>
            </a:xfrm>
            <a:custGeom>
              <a:avLst/>
              <a:gdLst/>
              <a:ahLst/>
              <a:cxnLst/>
              <a:rect l="0" t="0" r="0" b="0"/>
              <a:pathLst>
                <a:path w="35712" h="336913">
                  <a:moveTo>
                    <a:pt x="14655" y="0"/>
                  </a:moveTo>
                  <a:lnTo>
                    <a:pt x="0" y="49552"/>
                  </a:lnTo>
                  <a:lnTo>
                    <a:pt x="2098" y="98826"/>
                  </a:lnTo>
                  <a:lnTo>
                    <a:pt x="4695" y="156274"/>
                  </a:lnTo>
                  <a:lnTo>
                    <a:pt x="12354" y="205661"/>
                  </a:lnTo>
                  <a:lnTo>
                    <a:pt x="22032" y="255649"/>
                  </a:lnTo>
                  <a:lnTo>
                    <a:pt x="32662" y="308815"/>
                  </a:lnTo>
                  <a:lnTo>
                    <a:pt x="35711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43067" y="2747937"/>
              <a:ext cx="431669" cy="157929"/>
            </a:xfrm>
            <a:custGeom>
              <a:avLst/>
              <a:gdLst/>
              <a:ahLst/>
              <a:cxnLst/>
              <a:rect l="0" t="0" r="0" b="0"/>
              <a:pathLst>
                <a:path w="431669" h="157929">
                  <a:moveTo>
                    <a:pt x="431668" y="0"/>
                  </a:moveTo>
                  <a:lnTo>
                    <a:pt x="391182" y="34898"/>
                  </a:lnTo>
                  <a:lnTo>
                    <a:pt x="333290" y="64779"/>
                  </a:lnTo>
                  <a:lnTo>
                    <a:pt x="274651" y="87025"/>
                  </a:lnTo>
                  <a:lnTo>
                    <a:pt x="221218" y="105191"/>
                  </a:lnTo>
                  <a:lnTo>
                    <a:pt x="161236" y="122821"/>
                  </a:lnTo>
                  <a:lnTo>
                    <a:pt x="105721" y="140379"/>
                  </a:lnTo>
                  <a:lnTo>
                    <a:pt x="54852" y="14718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37823" y="3095378"/>
              <a:ext cx="379028" cy="84229"/>
            </a:xfrm>
            <a:custGeom>
              <a:avLst/>
              <a:gdLst/>
              <a:ahLst/>
              <a:cxnLst/>
              <a:rect l="0" t="0" r="0" b="0"/>
              <a:pathLst>
                <a:path w="379028" h="84229">
                  <a:moveTo>
                    <a:pt x="379027" y="0"/>
                  </a:moveTo>
                  <a:lnTo>
                    <a:pt x="330095" y="3119"/>
                  </a:lnTo>
                  <a:lnTo>
                    <a:pt x="282250" y="14572"/>
                  </a:lnTo>
                  <a:lnTo>
                    <a:pt x="227909" y="29664"/>
                  </a:lnTo>
                  <a:lnTo>
                    <a:pt x="176713" y="41545"/>
                  </a:lnTo>
                  <a:lnTo>
                    <a:pt x="116901" y="59586"/>
                  </a:lnTo>
                  <a:lnTo>
                    <a:pt x="63315" y="7719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90549" y="2945339"/>
              <a:ext cx="178986" cy="192154"/>
            </a:xfrm>
            <a:custGeom>
              <a:avLst/>
              <a:gdLst/>
              <a:ahLst/>
              <a:cxnLst/>
              <a:rect l="0" t="0" r="0" b="0"/>
              <a:pathLst>
                <a:path w="178986" h="192154">
                  <a:moveTo>
                    <a:pt x="0" y="55282"/>
                  </a:moveTo>
                  <a:lnTo>
                    <a:pt x="16789" y="111497"/>
                  </a:lnTo>
                  <a:lnTo>
                    <a:pt x="17094" y="166949"/>
                  </a:lnTo>
                  <a:lnTo>
                    <a:pt x="14906" y="178860"/>
                  </a:lnTo>
                  <a:lnTo>
                    <a:pt x="13447" y="182121"/>
                  </a:lnTo>
                  <a:lnTo>
                    <a:pt x="12474" y="179616"/>
                  </a:lnTo>
                  <a:lnTo>
                    <a:pt x="2366" y="116428"/>
                  </a:lnTo>
                  <a:lnTo>
                    <a:pt x="468" y="56312"/>
                  </a:lnTo>
                  <a:lnTo>
                    <a:pt x="6447" y="31953"/>
                  </a:lnTo>
                  <a:lnTo>
                    <a:pt x="11317" y="22182"/>
                  </a:lnTo>
                  <a:lnTo>
                    <a:pt x="26087" y="8206"/>
                  </a:lnTo>
                  <a:lnTo>
                    <a:pt x="34939" y="2841"/>
                  </a:lnTo>
                  <a:lnTo>
                    <a:pt x="57253" y="0"/>
                  </a:lnTo>
                  <a:lnTo>
                    <a:pt x="80428" y="3806"/>
                  </a:lnTo>
                  <a:lnTo>
                    <a:pt x="106629" y="19103"/>
                  </a:lnTo>
                  <a:lnTo>
                    <a:pt x="136443" y="48352"/>
                  </a:lnTo>
                  <a:lnTo>
                    <a:pt x="149549" y="68580"/>
                  </a:lnTo>
                  <a:lnTo>
                    <a:pt x="171325" y="127729"/>
                  </a:lnTo>
                  <a:lnTo>
                    <a:pt x="177976" y="180434"/>
                  </a:lnTo>
                  <a:lnTo>
                    <a:pt x="178985" y="1921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64290" y="2663709"/>
              <a:ext cx="52644" cy="484312"/>
            </a:xfrm>
            <a:custGeom>
              <a:avLst/>
              <a:gdLst/>
              <a:ahLst/>
              <a:cxnLst/>
              <a:rect l="0" t="0" r="0" b="0"/>
              <a:pathLst>
                <a:path w="52644" h="484312">
                  <a:moveTo>
                    <a:pt x="0" y="0"/>
                  </a:moveTo>
                  <a:lnTo>
                    <a:pt x="3120" y="59359"/>
                  </a:lnTo>
                  <a:lnTo>
                    <a:pt x="11453" y="106105"/>
                  </a:lnTo>
                  <a:lnTo>
                    <a:pt x="21330" y="162460"/>
                  </a:lnTo>
                  <a:lnTo>
                    <a:pt x="28547" y="211913"/>
                  </a:lnTo>
                  <a:lnTo>
                    <a:pt x="36574" y="269847"/>
                  </a:lnTo>
                  <a:lnTo>
                    <a:pt x="48256" y="323492"/>
                  </a:lnTo>
                  <a:lnTo>
                    <a:pt x="51776" y="385387"/>
                  </a:lnTo>
                  <a:lnTo>
                    <a:pt x="52386" y="437843"/>
                  </a:lnTo>
                  <a:lnTo>
                    <a:pt x="52643" y="484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37948" y="2842694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39657" y="14654"/>
                  </a:lnTo>
                  <a:lnTo>
                    <a:pt x="181524" y="36603"/>
                  </a:lnTo>
                  <a:lnTo>
                    <a:pt x="118049" y="60349"/>
                  </a:lnTo>
                  <a:lnTo>
                    <a:pt x="71243" y="72863"/>
                  </a:lnTo>
                  <a:lnTo>
                    <a:pt x="29688" y="808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77141" y="2881170"/>
              <a:ext cx="192861" cy="242773"/>
            </a:xfrm>
            <a:custGeom>
              <a:avLst/>
              <a:gdLst/>
              <a:ahLst/>
              <a:cxnLst/>
              <a:rect l="0" t="0" r="0" b="0"/>
              <a:pathLst>
                <a:path w="192861" h="242773">
                  <a:moveTo>
                    <a:pt x="29305" y="119451"/>
                  </a:moveTo>
                  <a:lnTo>
                    <a:pt x="71996" y="116332"/>
                  </a:lnTo>
                  <a:lnTo>
                    <a:pt x="131373" y="100323"/>
                  </a:lnTo>
                  <a:lnTo>
                    <a:pt x="172949" y="76332"/>
                  </a:lnTo>
                  <a:lnTo>
                    <a:pt x="181220" y="69648"/>
                  </a:lnTo>
                  <a:lnTo>
                    <a:pt x="190409" y="49743"/>
                  </a:lnTo>
                  <a:lnTo>
                    <a:pt x="192860" y="37884"/>
                  </a:lnTo>
                  <a:lnTo>
                    <a:pt x="190984" y="28808"/>
                  </a:lnTo>
                  <a:lnTo>
                    <a:pt x="186224" y="21588"/>
                  </a:lnTo>
                  <a:lnTo>
                    <a:pt x="171576" y="10446"/>
                  </a:lnTo>
                  <a:lnTo>
                    <a:pt x="153368" y="1594"/>
                  </a:lnTo>
                  <a:lnTo>
                    <a:pt x="130457" y="0"/>
                  </a:lnTo>
                  <a:lnTo>
                    <a:pt x="105847" y="4361"/>
                  </a:lnTo>
                  <a:lnTo>
                    <a:pt x="83211" y="14098"/>
                  </a:lnTo>
                  <a:lnTo>
                    <a:pt x="56325" y="38323"/>
                  </a:lnTo>
                  <a:lnTo>
                    <a:pt x="27450" y="86355"/>
                  </a:lnTo>
                  <a:lnTo>
                    <a:pt x="5418" y="149220"/>
                  </a:lnTo>
                  <a:lnTo>
                    <a:pt x="0" y="187673"/>
                  </a:lnTo>
                  <a:lnTo>
                    <a:pt x="4973" y="208654"/>
                  </a:lnTo>
                  <a:lnTo>
                    <a:pt x="9574" y="217524"/>
                  </a:lnTo>
                  <a:lnTo>
                    <a:pt x="24045" y="230500"/>
                  </a:lnTo>
                  <a:lnTo>
                    <a:pt x="32817" y="235598"/>
                  </a:lnTo>
                  <a:lnTo>
                    <a:pt x="73109" y="242772"/>
                  </a:lnTo>
                  <a:lnTo>
                    <a:pt x="124061" y="2352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27544" y="2929253"/>
              <a:ext cx="281839" cy="429338"/>
            </a:xfrm>
            <a:custGeom>
              <a:avLst/>
              <a:gdLst/>
              <a:ahLst/>
              <a:cxnLst/>
              <a:rect l="0" t="0" r="0" b="0"/>
              <a:pathLst>
                <a:path w="281839" h="429338">
                  <a:moveTo>
                    <a:pt x="252684" y="29254"/>
                  </a:moveTo>
                  <a:lnTo>
                    <a:pt x="208721" y="5535"/>
                  </a:lnTo>
                  <a:lnTo>
                    <a:pt x="172847" y="0"/>
                  </a:lnTo>
                  <a:lnTo>
                    <a:pt x="138171" y="3949"/>
                  </a:lnTo>
                  <a:lnTo>
                    <a:pt x="119511" y="12548"/>
                  </a:lnTo>
                  <a:lnTo>
                    <a:pt x="111259" y="18117"/>
                  </a:lnTo>
                  <a:lnTo>
                    <a:pt x="98971" y="33663"/>
                  </a:lnTo>
                  <a:lnTo>
                    <a:pt x="81551" y="72239"/>
                  </a:lnTo>
                  <a:lnTo>
                    <a:pt x="80309" y="95932"/>
                  </a:lnTo>
                  <a:lnTo>
                    <a:pt x="84826" y="119720"/>
                  </a:lnTo>
                  <a:lnTo>
                    <a:pt x="94632" y="138091"/>
                  </a:lnTo>
                  <a:lnTo>
                    <a:pt x="102862" y="143926"/>
                  </a:lnTo>
                  <a:lnTo>
                    <a:pt x="124485" y="150409"/>
                  </a:lnTo>
                  <a:lnTo>
                    <a:pt x="157377" y="148470"/>
                  </a:lnTo>
                  <a:lnTo>
                    <a:pt x="189350" y="134898"/>
                  </a:lnTo>
                  <a:lnTo>
                    <a:pt x="215461" y="116058"/>
                  </a:lnTo>
                  <a:lnTo>
                    <a:pt x="227562" y="96300"/>
                  </a:lnTo>
                  <a:lnTo>
                    <a:pt x="232426" y="84480"/>
                  </a:lnTo>
                  <a:lnTo>
                    <a:pt x="238009" y="78940"/>
                  </a:lnTo>
                  <a:lnTo>
                    <a:pt x="244071" y="77585"/>
                  </a:lnTo>
                  <a:lnTo>
                    <a:pt x="250451" y="79023"/>
                  </a:lnTo>
                  <a:lnTo>
                    <a:pt x="254705" y="84660"/>
                  </a:lnTo>
                  <a:lnTo>
                    <a:pt x="267681" y="140261"/>
                  </a:lnTo>
                  <a:lnTo>
                    <a:pt x="273713" y="200704"/>
                  </a:lnTo>
                  <a:lnTo>
                    <a:pt x="281838" y="255104"/>
                  </a:lnTo>
                  <a:lnTo>
                    <a:pt x="280429" y="298164"/>
                  </a:lnTo>
                  <a:lnTo>
                    <a:pt x="269473" y="344155"/>
                  </a:lnTo>
                  <a:lnTo>
                    <a:pt x="263876" y="352662"/>
                  </a:lnTo>
                  <a:lnTo>
                    <a:pt x="248300" y="365233"/>
                  </a:lnTo>
                  <a:lnTo>
                    <a:pt x="208621" y="373299"/>
                  </a:lnTo>
                  <a:lnTo>
                    <a:pt x="151217" y="376024"/>
                  </a:lnTo>
                  <a:lnTo>
                    <a:pt x="108885" y="378836"/>
                  </a:lnTo>
                  <a:lnTo>
                    <a:pt x="52660" y="399562"/>
                  </a:lnTo>
                  <a:lnTo>
                    <a:pt x="0" y="4293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77772" y="2911905"/>
              <a:ext cx="186727" cy="243242"/>
            </a:xfrm>
            <a:custGeom>
              <a:avLst/>
              <a:gdLst/>
              <a:ahLst/>
              <a:cxnLst/>
              <a:rect l="0" t="0" r="0" b="0"/>
              <a:pathLst>
                <a:path w="186727" h="243242">
                  <a:moveTo>
                    <a:pt x="18270" y="130830"/>
                  </a:moveTo>
                  <a:lnTo>
                    <a:pt x="72145" y="112872"/>
                  </a:lnTo>
                  <a:lnTo>
                    <a:pt x="123717" y="90092"/>
                  </a:lnTo>
                  <a:lnTo>
                    <a:pt x="149599" y="70537"/>
                  </a:lnTo>
                  <a:lnTo>
                    <a:pt x="166497" y="44335"/>
                  </a:lnTo>
                  <a:lnTo>
                    <a:pt x="168766" y="24538"/>
                  </a:lnTo>
                  <a:lnTo>
                    <a:pt x="167734" y="14345"/>
                  </a:lnTo>
                  <a:lnTo>
                    <a:pt x="162366" y="7550"/>
                  </a:lnTo>
                  <a:lnTo>
                    <a:pt x="143924" y="0"/>
                  </a:lnTo>
                  <a:lnTo>
                    <a:pt x="123248" y="2884"/>
                  </a:lnTo>
                  <a:lnTo>
                    <a:pt x="75791" y="23799"/>
                  </a:lnTo>
                  <a:lnTo>
                    <a:pt x="46361" y="49204"/>
                  </a:lnTo>
                  <a:lnTo>
                    <a:pt x="16626" y="89230"/>
                  </a:lnTo>
                  <a:lnTo>
                    <a:pt x="3485" y="121624"/>
                  </a:lnTo>
                  <a:lnTo>
                    <a:pt x="0" y="147016"/>
                  </a:lnTo>
                  <a:lnTo>
                    <a:pt x="4691" y="170779"/>
                  </a:lnTo>
                  <a:lnTo>
                    <a:pt x="26766" y="214631"/>
                  </a:lnTo>
                  <a:lnTo>
                    <a:pt x="43103" y="229686"/>
                  </a:lnTo>
                  <a:lnTo>
                    <a:pt x="63232" y="239107"/>
                  </a:lnTo>
                  <a:lnTo>
                    <a:pt x="102042" y="243241"/>
                  </a:lnTo>
                  <a:lnTo>
                    <a:pt x="157606" y="234750"/>
                  </a:lnTo>
                  <a:lnTo>
                    <a:pt x="186726" y="22558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87421" y="2916393"/>
              <a:ext cx="161347" cy="202514"/>
            </a:xfrm>
            <a:custGeom>
              <a:avLst/>
              <a:gdLst/>
              <a:ahLst/>
              <a:cxnLst/>
              <a:rect l="0" t="0" r="0" b="0"/>
              <a:pathLst>
                <a:path w="161347" h="202514">
                  <a:moveTo>
                    <a:pt x="45532" y="84228"/>
                  </a:moveTo>
                  <a:lnTo>
                    <a:pt x="48652" y="138373"/>
                  </a:lnTo>
                  <a:lnTo>
                    <a:pt x="59981" y="200240"/>
                  </a:lnTo>
                  <a:lnTo>
                    <a:pt x="57505" y="202513"/>
                  </a:lnTo>
                  <a:lnTo>
                    <a:pt x="53513" y="201690"/>
                  </a:lnTo>
                  <a:lnTo>
                    <a:pt x="36718" y="178173"/>
                  </a:lnTo>
                  <a:lnTo>
                    <a:pt x="10896" y="115743"/>
                  </a:lnTo>
                  <a:lnTo>
                    <a:pt x="45" y="84207"/>
                  </a:lnTo>
                  <a:lnTo>
                    <a:pt x="0" y="74856"/>
                  </a:lnTo>
                  <a:lnTo>
                    <a:pt x="6188" y="58226"/>
                  </a:lnTo>
                  <a:lnTo>
                    <a:pt x="22826" y="35710"/>
                  </a:lnTo>
                  <a:lnTo>
                    <a:pt x="48163" y="19810"/>
                  </a:lnTo>
                  <a:lnTo>
                    <a:pt x="102638" y="11192"/>
                  </a:lnTo>
                  <a:lnTo>
                    <a:pt x="16134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63981" y="2884808"/>
              <a:ext cx="276874" cy="284270"/>
            </a:xfrm>
            <a:custGeom>
              <a:avLst/>
              <a:gdLst/>
              <a:ahLst/>
              <a:cxnLst/>
              <a:rect l="0" t="0" r="0" b="0"/>
              <a:pathLst>
                <a:path w="276874" h="284270">
                  <a:moveTo>
                    <a:pt x="169055" y="0"/>
                  </a:moveTo>
                  <a:lnTo>
                    <a:pt x="105627" y="17958"/>
                  </a:lnTo>
                  <a:lnTo>
                    <a:pt x="53208" y="35149"/>
                  </a:lnTo>
                  <a:lnTo>
                    <a:pt x="35290" y="48377"/>
                  </a:lnTo>
                  <a:lnTo>
                    <a:pt x="4722" y="79876"/>
                  </a:lnTo>
                  <a:lnTo>
                    <a:pt x="1008" y="88345"/>
                  </a:lnTo>
                  <a:lnTo>
                    <a:pt x="0" y="107115"/>
                  </a:lnTo>
                  <a:lnTo>
                    <a:pt x="4879" y="112354"/>
                  </a:lnTo>
                  <a:lnTo>
                    <a:pt x="12811" y="114677"/>
                  </a:lnTo>
                  <a:lnTo>
                    <a:pt x="72397" y="114494"/>
                  </a:lnTo>
                  <a:lnTo>
                    <a:pt x="130378" y="107451"/>
                  </a:lnTo>
                  <a:lnTo>
                    <a:pt x="174363" y="109046"/>
                  </a:lnTo>
                  <a:lnTo>
                    <a:pt x="226255" y="125655"/>
                  </a:lnTo>
                  <a:lnTo>
                    <a:pt x="256454" y="144726"/>
                  </a:lnTo>
                  <a:lnTo>
                    <a:pt x="269509" y="164538"/>
                  </a:lnTo>
                  <a:lnTo>
                    <a:pt x="276873" y="187772"/>
                  </a:lnTo>
                  <a:lnTo>
                    <a:pt x="276245" y="209796"/>
                  </a:lnTo>
                  <a:lnTo>
                    <a:pt x="265828" y="231283"/>
                  </a:lnTo>
                  <a:lnTo>
                    <a:pt x="258137" y="241926"/>
                  </a:lnTo>
                  <a:lnTo>
                    <a:pt x="237113" y="256871"/>
                  </a:lnTo>
                  <a:lnTo>
                    <a:pt x="191077" y="275998"/>
                  </a:lnTo>
                  <a:lnTo>
                    <a:pt x="142044" y="281819"/>
                  </a:lnTo>
                  <a:lnTo>
                    <a:pt x="83063" y="283543"/>
                  </a:lnTo>
                  <a:lnTo>
                    <a:pt x="32184" y="2842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032207" y="273740"/>
            <a:ext cx="2960698" cy="851445"/>
            <a:chOff x="3032207" y="273740"/>
            <a:chExt cx="2960698" cy="851445"/>
          </a:xfrm>
        </p:grpSpPr>
        <p:sp>
          <p:nvSpPr>
            <p:cNvPr id="2" name="Freeform 1"/>
            <p:cNvSpPr/>
            <p:nvPr/>
          </p:nvSpPr>
          <p:spPr>
            <a:xfrm>
              <a:off x="3400704" y="357968"/>
              <a:ext cx="42115" cy="568540"/>
            </a:xfrm>
            <a:custGeom>
              <a:avLst/>
              <a:gdLst/>
              <a:ahLst/>
              <a:cxnLst/>
              <a:rect l="0" t="0" r="0" b="0"/>
              <a:pathLst>
                <a:path w="42115" h="568540">
                  <a:moveTo>
                    <a:pt x="42114" y="0"/>
                  </a:moveTo>
                  <a:lnTo>
                    <a:pt x="38995" y="48931"/>
                  </a:lnTo>
                  <a:lnTo>
                    <a:pt x="33049" y="108062"/>
                  </a:lnTo>
                  <a:lnTo>
                    <a:pt x="32019" y="167459"/>
                  </a:lnTo>
                  <a:lnTo>
                    <a:pt x="24436" y="228441"/>
                  </a:lnTo>
                  <a:lnTo>
                    <a:pt x="20889" y="273837"/>
                  </a:lnTo>
                  <a:lnTo>
                    <a:pt x="14118" y="336421"/>
                  </a:lnTo>
                  <a:lnTo>
                    <a:pt x="10423" y="396428"/>
                  </a:lnTo>
                  <a:lnTo>
                    <a:pt x="2406" y="459283"/>
                  </a:lnTo>
                  <a:lnTo>
                    <a:pt x="713" y="511601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32207" y="273740"/>
              <a:ext cx="747524" cy="231628"/>
            </a:xfrm>
            <a:custGeom>
              <a:avLst/>
              <a:gdLst/>
              <a:ahLst/>
              <a:cxnLst/>
              <a:rect l="0" t="0" r="0" b="0"/>
              <a:pathLst>
                <a:path w="747524" h="231628">
                  <a:moveTo>
                    <a:pt x="747523" y="0"/>
                  </a:moveTo>
                  <a:lnTo>
                    <a:pt x="704831" y="14573"/>
                  </a:lnTo>
                  <a:lnTo>
                    <a:pt x="642187" y="41545"/>
                  </a:lnTo>
                  <a:lnTo>
                    <a:pt x="588419" y="66823"/>
                  </a:lnTo>
                  <a:lnTo>
                    <a:pt x="536028" y="83563"/>
                  </a:lnTo>
                  <a:lnTo>
                    <a:pt x="475029" y="103724"/>
                  </a:lnTo>
                  <a:lnTo>
                    <a:pt x="413890" y="121831"/>
                  </a:lnTo>
                  <a:lnTo>
                    <a:pt x="363880" y="133065"/>
                  </a:lnTo>
                  <a:lnTo>
                    <a:pt x="312017" y="143802"/>
                  </a:lnTo>
                  <a:lnTo>
                    <a:pt x="259606" y="154392"/>
                  </a:lnTo>
                  <a:lnTo>
                    <a:pt x="208201" y="166109"/>
                  </a:lnTo>
                  <a:lnTo>
                    <a:pt x="145198" y="187317"/>
                  </a:lnTo>
                  <a:lnTo>
                    <a:pt x="82363" y="203117"/>
                  </a:lnTo>
                  <a:lnTo>
                    <a:pt x="22335" y="22356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37492" y="852808"/>
              <a:ext cx="589597" cy="126343"/>
            </a:xfrm>
            <a:custGeom>
              <a:avLst/>
              <a:gdLst/>
              <a:ahLst/>
              <a:cxnLst/>
              <a:rect l="0" t="0" r="0" b="0"/>
              <a:pathLst>
                <a:path w="589597" h="126343">
                  <a:moveTo>
                    <a:pt x="589596" y="0"/>
                  </a:moveTo>
                  <a:lnTo>
                    <a:pt x="560870" y="7235"/>
                  </a:lnTo>
                  <a:lnTo>
                    <a:pt x="500603" y="12997"/>
                  </a:lnTo>
                  <a:lnTo>
                    <a:pt x="455603" y="21788"/>
                  </a:lnTo>
                  <a:lnTo>
                    <a:pt x="404055" y="31802"/>
                  </a:lnTo>
                  <a:lnTo>
                    <a:pt x="344715" y="40077"/>
                  </a:lnTo>
                  <a:lnTo>
                    <a:pt x="282177" y="53298"/>
                  </a:lnTo>
                  <a:lnTo>
                    <a:pt x="227704" y="66810"/>
                  </a:lnTo>
                  <a:lnTo>
                    <a:pt x="171884" y="80744"/>
                  </a:lnTo>
                  <a:lnTo>
                    <a:pt x="126318" y="91254"/>
                  </a:lnTo>
                  <a:lnTo>
                    <a:pt x="66023" y="102947"/>
                  </a:lnTo>
                  <a:lnTo>
                    <a:pt x="14428" y="12102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33632" y="671746"/>
              <a:ext cx="240897" cy="296876"/>
            </a:xfrm>
            <a:custGeom>
              <a:avLst/>
              <a:gdLst/>
              <a:ahLst/>
              <a:cxnLst/>
              <a:rect l="0" t="0" r="0" b="0"/>
              <a:pathLst>
                <a:path w="240897" h="296876">
                  <a:moveTo>
                    <a:pt x="19798" y="65248"/>
                  </a:moveTo>
                  <a:lnTo>
                    <a:pt x="13732" y="100040"/>
                  </a:lnTo>
                  <a:lnTo>
                    <a:pt x="18253" y="158905"/>
                  </a:lnTo>
                  <a:lnTo>
                    <a:pt x="19492" y="215939"/>
                  </a:lnTo>
                  <a:lnTo>
                    <a:pt x="14118" y="252617"/>
                  </a:lnTo>
                  <a:lnTo>
                    <a:pt x="11332" y="256841"/>
                  </a:lnTo>
                  <a:lnTo>
                    <a:pt x="8305" y="256148"/>
                  </a:lnTo>
                  <a:lnTo>
                    <a:pt x="5117" y="252176"/>
                  </a:lnTo>
                  <a:lnTo>
                    <a:pt x="0" y="202605"/>
                  </a:lnTo>
                  <a:lnTo>
                    <a:pt x="283" y="147671"/>
                  </a:lnTo>
                  <a:lnTo>
                    <a:pt x="8427" y="94999"/>
                  </a:lnTo>
                  <a:lnTo>
                    <a:pt x="31546" y="37806"/>
                  </a:lnTo>
                  <a:lnTo>
                    <a:pt x="46076" y="16787"/>
                  </a:lnTo>
                  <a:lnTo>
                    <a:pt x="64232" y="3546"/>
                  </a:lnTo>
                  <a:lnTo>
                    <a:pt x="90239" y="0"/>
                  </a:lnTo>
                  <a:lnTo>
                    <a:pt x="118955" y="3494"/>
                  </a:lnTo>
                  <a:lnTo>
                    <a:pt x="143416" y="12845"/>
                  </a:lnTo>
                  <a:lnTo>
                    <a:pt x="171329" y="36853"/>
                  </a:lnTo>
                  <a:lnTo>
                    <a:pt x="201722" y="92048"/>
                  </a:lnTo>
                  <a:lnTo>
                    <a:pt x="227136" y="152344"/>
                  </a:lnTo>
                  <a:lnTo>
                    <a:pt x="238178" y="214643"/>
                  </a:lnTo>
                  <a:lnTo>
                    <a:pt x="240539" y="276789"/>
                  </a:lnTo>
                  <a:lnTo>
                    <a:pt x="240896" y="2968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11399" y="336911"/>
              <a:ext cx="21057" cy="579069"/>
            </a:xfrm>
            <a:custGeom>
              <a:avLst/>
              <a:gdLst/>
              <a:ahLst/>
              <a:cxnLst/>
              <a:rect l="0" t="0" r="0" b="0"/>
              <a:pathLst>
                <a:path w="21057" h="579069">
                  <a:moveTo>
                    <a:pt x="21056" y="0"/>
                  </a:moveTo>
                  <a:lnTo>
                    <a:pt x="13821" y="27557"/>
                  </a:lnTo>
                  <a:lnTo>
                    <a:pt x="8059" y="80660"/>
                  </a:lnTo>
                  <a:lnTo>
                    <a:pt x="1592" y="131227"/>
                  </a:lnTo>
                  <a:lnTo>
                    <a:pt x="7550" y="187445"/>
                  </a:lnTo>
                  <a:lnTo>
                    <a:pt x="9646" y="236604"/>
                  </a:lnTo>
                  <a:lnTo>
                    <a:pt x="10266" y="288214"/>
                  </a:lnTo>
                  <a:lnTo>
                    <a:pt x="10451" y="339381"/>
                  </a:lnTo>
                  <a:lnTo>
                    <a:pt x="10513" y="399184"/>
                  </a:lnTo>
                  <a:lnTo>
                    <a:pt x="10525" y="456058"/>
                  </a:lnTo>
                  <a:lnTo>
                    <a:pt x="4938" y="503886"/>
                  </a:lnTo>
                  <a:lnTo>
                    <a:pt x="650" y="565932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27129" y="558010"/>
              <a:ext cx="463255" cy="52643"/>
            </a:xfrm>
            <a:custGeom>
              <a:avLst/>
              <a:gdLst/>
              <a:ahLst/>
              <a:cxnLst/>
              <a:rect l="0" t="0" r="0" b="0"/>
              <a:pathLst>
                <a:path w="463255" h="52643">
                  <a:moveTo>
                    <a:pt x="463254" y="0"/>
                  </a:moveTo>
                  <a:lnTo>
                    <a:pt x="403896" y="3119"/>
                  </a:lnTo>
                  <a:lnTo>
                    <a:pt x="353133" y="9065"/>
                  </a:lnTo>
                  <a:lnTo>
                    <a:pt x="298046" y="11409"/>
                  </a:lnTo>
                  <a:lnTo>
                    <a:pt x="242104" y="18804"/>
                  </a:lnTo>
                  <a:lnTo>
                    <a:pt x="185993" y="26201"/>
                  </a:lnTo>
                  <a:lnTo>
                    <a:pt x="131020" y="31692"/>
                  </a:lnTo>
                  <a:lnTo>
                    <a:pt x="68726" y="40510"/>
                  </a:lnTo>
                  <a:lnTo>
                    <a:pt x="12286" y="5023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34271" y="634121"/>
              <a:ext cx="299760" cy="254209"/>
            </a:xfrm>
            <a:custGeom>
              <a:avLst/>
              <a:gdLst/>
              <a:ahLst/>
              <a:cxnLst/>
              <a:rect l="0" t="0" r="0" b="0"/>
              <a:pathLst>
                <a:path w="299760" h="254209">
                  <a:moveTo>
                    <a:pt x="45584" y="102873"/>
                  </a:moveTo>
                  <a:lnTo>
                    <a:pt x="94514" y="102873"/>
                  </a:lnTo>
                  <a:lnTo>
                    <a:pt x="153645" y="102873"/>
                  </a:lnTo>
                  <a:lnTo>
                    <a:pt x="210386" y="101703"/>
                  </a:lnTo>
                  <a:lnTo>
                    <a:pt x="263534" y="91421"/>
                  </a:lnTo>
                  <a:lnTo>
                    <a:pt x="275112" y="88219"/>
                  </a:lnTo>
                  <a:lnTo>
                    <a:pt x="284000" y="82575"/>
                  </a:lnTo>
                  <a:lnTo>
                    <a:pt x="296996" y="66946"/>
                  </a:lnTo>
                  <a:lnTo>
                    <a:pt x="299759" y="57865"/>
                  </a:lnTo>
                  <a:lnTo>
                    <a:pt x="299710" y="38416"/>
                  </a:lnTo>
                  <a:lnTo>
                    <a:pt x="295720" y="30656"/>
                  </a:lnTo>
                  <a:lnTo>
                    <a:pt x="281928" y="18914"/>
                  </a:lnTo>
                  <a:lnTo>
                    <a:pt x="254432" y="5727"/>
                  </a:lnTo>
                  <a:lnTo>
                    <a:pt x="212880" y="0"/>
                  </a:lnTo>
                  <a:lnTo>
                    <a:pt x="154842" y="6470"/>
                  </a:lnTo>
                  <a:lnTo>
                    <a:pt x="101438" y="22133"/>
                  </a:lnTo>
                  <a:lnTo>
                    <a:pt x="67592" y="43855"/>
                  </a:lnTo>
                  <a:lnTo>
                    <a:pt x="48346" y="62605"/>
                  </a:lnTo>
                  <a:lnTo>
                    <a:pt x="11131" y="116857"/>
                  </a:lnTo>
                  <a:lnTo>
                    <a:pt x="1805" y="135994"/>
                  </a:lnTo>
                  <a:lnTo>
                    <a:pt x="0" y="156198"/>
                  </a:lnTo>
                  <a:lnTo>
                    <a:pt x="4268" y="176876"/>
                  </a:lnTo>
                  <a:lnTo>
                    <a:pt x="13963" y="197765"/>
                  </a:lnTo>
                  <a:lnTo>
                    <a:pt x="32310" y="215627"/>
                  </a:lnTo>
                  <a:lnTo>
                    <a:pt x="76627" y="240569"/>
                  </a:lnTo>
                  <a:lnTo>
                    <a:pt x="114183" y="252986"/>
                  </a:lnTo>
                  <a:lnTo>
                    <a:pt x="138073" y="254208"/>
                  </a:lnTo>
                  <a:lnTo>
                    <a:pt x="192982" y="2502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99813" y="658022"/>
              <a:ext cx="299108" cy="467163"/>
            </a:xfrm>
            <a:custGeom>
              <a:avLst/>
              <a:gdLst/>
              <a:ahLst/>
              <a:cxnLst/>
              <a:rect l="0" t="0" r="0" b="0"/>
              <a:pathLst>
                <a:path w="299108" h="467163">
                  <a:moveTo>
                    <a:pt x="195938" y="173729"/>
                  </a:moveTo>
                  <a:lnTo>
                    <a:pt x="211579" y="155748"/>
                  </a:lnTo>
                  <a:lnTo>
                    <a:pt x="219657" y="138831"/>
                  </a:lnTo>
                  <a:lnTo>
                    <a:pt x="225192" y="103987"/>
                  </a:lnTo>
                  <a:lnTo>
                    <a:pt x="221243" y="69617"/>
                  </a:lnTo>
                  <a:lnTo>
                    <a:pt x="207075" y="37206"/>
                  </a:lnTo>
                  <a:lnTo>
                    <a:pt x="182470" y="10965"/>
                  </a:lnTo>
                  <a:lnTo>
                    <a:pt x="156807" y="1953"/>
                  </a:lnTo>
                  <a:lnTo>
                    <a:pt x="112594" y="0"/>
                  </a:lnTo>
                  <a:lnTo>
                    <a:pt x="85197" y="5269"/>
                  </a:lnTo>
                  <a:lnTo>
                    <a:pt x="61322" y="15410"/>
                  </a:lnTo>
                  <a:lnTo>
                    <a:pt x="33739" y="39862"/>
                  </a:lnTo>
                  <a:lnTo>
                    <a:pt x="10749" y="69334"/>
                  </a:lnTo>
                  <a:lnTo>
                    <a:pt x="2498" y="93016"/>
                  </a:lnTo>
                  <a:lnTo>
                    <a:pt x="0" y="117969"/>
                  </a:lnTo>
                  <a:lnTo>
                    <a:pt x="10937" y="173318"/>
                  </a:lnTo>
                  <a:lnTo>
                    <a:pt x="26350" y="199604"/>
                  </a:lnTo>
                  <a:lnTo>
                    <a:pt x="48425" y="208625"/>
                  </a:lnTo>
                  <a:lnTo>
                    <a:pt x="76565" y="210295"/>
                  </a:lnTo>
                  <a:lnTo>
                    <a:pt x="117544" y="198081"/>
                  </a:lnTo>
                  <a:lnTo>
                    <a:pt x="174263" y="166220"/>
                  </a:lnTo>
                  <a:lnTo>
                    <a:pt x="223344" y="124553"/>
                  </a:lnTo>
                  <a:lnTo>
                    <a:pt x="228247" y="125737"/>
                  </a:lnTo>
                  <a:lnTo>
                    <a:pt x="231515" y="132376"/>
                  </a:lnTo>
                  <a:lnTo>
                    <a:pt x="242350" y="185058"/>
                  </a:lnTo>
                  <a:lnTo>
                    <a:pt x="257913" y="234667"/>
                  </a:lnTo>
                  <a:lnTo>
                    <a:pt x="275727" y="289361"/>
                  </a:lnTo>
                  <a:lnTo>
                    <a:pt x="290511" y="350944"/>
                  </a:lnTo>
                  <a:lnTo>
                    <a:pt x="299107" y="408516"/>
                  </a:lnTo>
                  <a:lnTo>
                    <a:pt x="294044" y="430547"/>
                  </a:lnTo>
                  <a:lnTo>
                    <a:pt x="289418" y="439697"/>
                  </a:lnTo>
                  <a:lnTo>
                    <a:pt x="274919" y="452984"/>
                  </a:lnTo>
                  <a:lnTo>
                    <a:pt x="255607" y="461619"/>
                  </a:lnTo>
                  <a:lnTo>
                    <a:pt x="201962" y="467162"/>
                  </a:lnTo>
                  <a:lnTo>
                    <a:pt x="152490" y="465003"/>
                  </a:lnTo>
                  <a:lnTo>
                    <a:pt x="94549" y="453793"/>
                  </a:lnTo>
                  <a:lnTo>
                    <a:pt x="36429" y="448303"/>
                  </a:lnTo>
                  <a:lnTo>
                    <a:pt x="16954" y="4474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64207" y="650687"/>
              <a:ext cx="220837" cy="265293"/>
            </a:xfrm>
            <a:custGeom>
              <a:avLst/>
              <a:gdLst/>
              <a:ahLst/>
              <a:cxnLst/>
              <a:rect l="0" t="0" r="0" b="0"/>
              <a:pathLst>
                <a:path w="220837" h="265293">
                  <a:moveTo>
                    <a:pt x="0" y="128421"/>
                  </a:moveTo>
                  <a:lnTo>
                    <a:pt x="58617" y="128421"/>
                  </a:lnTo>
                  <a:lnTo>
                    <a:pt x="112791" y="128421"/>
                  </a:lnTo>
                  <a:lnTo>
                    <a:pt x="152223" y="126082"/>
                  </a:lnTo>
                  <a:lnTo>
                    <a:pt x="200908" y="99113"/>
                  </a:lnTo>
                  <a:lnTo>
                    <a:pt x="215244" y="82640"/>
                  </a:lnTo>
                  <a:lnTo>
                    <a:pt x="220705" y="73334"/>
                  </a:lnTo>
                  <a:lnTo>
                    <a:pt x="220836" y="63620"/>
                  </a:lnTo>
                  <a:lnTo>
                    <a:pt x="211623" y="43469"/>
                  </a:lnTo>
                  <a:lnTo>
                    <a:pt x="186706" y="17982"/>
                  </a:lnTo>
                  <a:lnTo>
                    <a:pt x="151506" y="1202"/>
                  </a:lnTo>
                  <a:lnTo>
                    <a:pt x="105852" y="0"/>
                  </a:lnTo>
                  <a:lnTo>
                    <a:pt x="66458" y="12642"/>
                  </a:lnTo>
                  <a:lnTo>
                    <a:pt x="38149" y="36794"/>
                  </a:lnTo>
                  <a:lnTo>
                    <a:pt x="14943" y="66178"/>
                  </a:lnTo>
                  <a:lnTo>
                    <a:pt x="6641" y="89839"/>
                  </a:lnTo>
                  <a:lnTo>
                    <a:pt x="1312" y="143157"/>
                  </a:lnTo>
                  <a:lnTo>
                    <a:pt x="5978" y="179191"/>
                  </a:lnTo>
                  <a:lnTo>
                    <a:pt x="20359" y="212094"/>
                  </a:lnTo>
                  <a:lnTo>
                    <a:pt x="39438" y="238481"/>
                  </a:lnTo>
                  <a:lnTo>
                    <a:pt x="65498" y="255528"/>
                  </a:lnTo>
                  <a:lnTo>
                    <a:pt x="114150" y="263363"/>
                  </a:lnTo>
                  <a:lnTo>
                    <a:pt x="165701" y="264911"/>
                  </a:lnTo>
                  <a:lnTo>
                    <a:pt x="200041" y="2652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11647" y="600124"/>
              <a:ext cx="189514" cy="307570"/>
            </a:xfrm>
            <a:custGeom>
              <a:avLst/>
              <a:gdLst/>
              <a:ahLst/>
              <a:cxnLst/>
              <a:rect l="0" t="0" r="0" b="0"/>
              <a:pathLst>
                <a:path w="189514" h="307570">
                  <a:moveTo>
                    <a:pt x="0" y="147399"/>
                  </a:moveTo>
                  <a:lnTo>
                    <a:pt x="11453" y="196330"/>
                  </a:lnTo>
                  <a:lnTo>
                    <a:pt x="30339" y="255460"/>
                  </a:lnTo>
                  <a:lnTo>
                    <a:pt x="51920" y="305181"/>
                  </a:lnTo>
                  <a:lnTo>
                    <a:pt x="50991" y="307569"/>
                  </a:lnTo>
                  <a:lnTo>
                    <a:pt x="48032" y="306822"/>
                  </a:lnTo>
                  <a:lnTo>
                    <a:pt x="41625" y="293513"/>
                  </a:lnTo>
                  <a:lnTo>
                    <a:pt x="24502" y="233581"/>
                  </a:lnTo>
                  <a:lnTo>
                    <a:pt x="16359" y="192561"/>
                  </a:lnTo>
                  <a:lnTo>
                    <a:pt x="21485" y="151942"/>
                  </a:lnTo>
                  <a:lnTo>
                    <a:pt x="38471" y="117159"/>
                  </a:lnTo>
                  <a:lnTo>
                    <a:pt x="75060" y="77085"/>
                  </a:lnTo>
                  <a:lnTo>
                    <a:pt x="136990" y="23549"/>
                  </a:lnTo>
                  <a:lnTo>
                    <a:pt x="156811" y="1046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27502" y="579067"/>
              <a:ext cx="265403" cy="343090"/>
            </a:xfrm>
            <a:custGeom>
              <a:avLst/>
              <a:gdLst/>
              <a:ahLst/>
              <a:cxnLst/>
              <a:rect l="0" t="0" r="0" b="0"/>
              <a:pathLst>
                <a:path w="265403" h="343090">
                  <a:moveTo>
                    <a:pt x="189513" y="0"/>
                  </a:moveTo>
                  <a:lnTo>
                    <a:pt x="130896" y="20243"/>
                  </a:lnTo>
                  <a:lnTo>
                    <a:pt x="71180" y="61331"/>
                  </a:lnTo>
                  <a:lnTo>
                    <a:pt x="46843" y="77561"/>
                  </a:lnTo>
                  <a:lnTo>
                    <a:pt x="21159" y="106429"/>
                  </a:lnTo>
                  <a:lnTo>
                    <a:pt x="10184" y="126850"/>
                  </a:lnTo>
                  <a:lnTo>
                    <a:pt x="11469" y="133700"/>
                  </a:lnTo>
                  <a:lnTo>
                    <a:pt x="17004" y="138266"/>
                  </a:lnTo>
                  <a:lnTo>
                    <a:pt x="35634" y="143340"/>
                  </a:lnTo>
                  <a:lnTo>
                    <a:pt x="93672" y="152453"/>
                  </a:lnTo>
                  <a:lnTo>
                    <a:pt x="137827" y="167591"/>
                  </a:lnTo>
                  <a:lnTo>
                    <a:pt x="190396" y="201950"/>
                  </a:lnTo>
                  <a:lnTo>
                    <a:pt x="240250" y="242532"/>
                  </a:lnTo>
                  <a:lnTo>
                    <a:pt x="261998" y="273853"/>
                  </a:lnTo>
                  <a:lnTo>
                    <a:pt x="265402" y="294847"/>
                  </a:lnTo>
                  <a:lnTo>
                    <a:pt x="264672" y="305359"/>
                  </a:lnTo>
                  <a:lnTo>
                    <a:pt x="254503" y="323278"/>
                  </a:lnTo>
                  <a:lnTo>
                    <a:pt x="246877" y="331332"/>
                  </a:lnTo>
                  <a:lnTo>
                    <a:pt x="225927" y="340281"/>
                  </a:lnTo>
                  <a:lnTo>
                    <a:pt x="199848" y="343089"/>
                  </a:lnTo>
                  <a:lnTo>
                    <a:pt x="151112" y="338092"/>
                  </a:lnTo>
                  <a:lnTo>
                    <a:pt x="96247" y="329203"/>
                  </a:lnTo>
                  <a:lnTo>
                    <a:pt x="41369" y="31883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10611" y="1684559"/>
            <a:ext cx="3211193" cy="547483"/>
            <a:chOff x="410611" y="1684559"/>
            <a:chExt cx="3211193" cy="547483"/>
          </a:xfrm>
        </p:grpSpPr>
        <p:sp>
          <p:nvSpPr>
            <p:cNvPr id="14" name="Freeform 13"/>
            <p:cNvSpPr/>
            <p:nvPr/>
          </p:nvSpPr>
          <p:spPr>
            <a:xfrm>
              <a:off x="675969" y="1789844"/>
              <a:ext cx="8384" cy="400084"/>
            </a:xfrm>
            <a:custGeom>
              <a:avLst/>
              <a:gdLst/>
              <a:ahLst/>
              <a:cxnLst/>
              <a:rect l="0" t="0" r="0" b="0"/>
              <a:pathLst>
                <a:path w="8384" h="400084">
                  <a:moveTo>
                    <a:pt x="8383" y="0"/>
                  </a:moveTo>
                  <a:lnTo>
                    <a:pt x="8383" y="58617"/>
                  </a:lnTo>
                  <a:lnTo>
                    <a:pt x="8383" y="115131"/>
                  </a:lnTo>
                  <a:lnTo>
                    <a:pt x="7213" y="169034"/>
                  </a:lnTo>
                  <a:lnTo>
                    <a:pt x="1147" y="218020"/>
                  </a:lnTo>
                  <a:lnTo>
                    <a:pt x="0" y="274779"/>
                  </a:lnTo>
                  <a:lnTo>
                    <a:pt x="5379" y="327991"/>
                  </a:lnTo>
                  <a:lnTo>
                    <a:pt x="7790" y="379127"/>
                  </a:lnTo>
                  <a:lnTo>
                    <a:pt x="838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0611" y="1716145"/>
              <a:ext cx="547483" cy="168457"/>
            </a:xfrm>
            <a:custGeom>
              <a:avLst/>
              <a:gdLst/>
              <a:ahLst/>
              <a:cxnLst/>
              <a:rect l="0" t="0" r="0" b="0"/>
              <a:pathLst>
                <a:path w="547483" h="168457">
                  <a:moveTo>
                    <a:pt x="547482" y="0"/>
                  </a:moveTo>
                  <a:lnTo>
                    <a:pt x="498551" y="14572"/>
                  </a:lnTo>
                  <a:lnTo>
                    <a:pt x="445010" y="33814"/>
                  </a:lnTo>
                  <a:lnTo>
                    <a:pt x="394677" y="45243"/>
                  </a:lnTo>
                  <a:lnTo>
                    <a:pt x="332768" y="59586"/>
                  </a:lnTo>
                  <a:lnTo>
                    <a:pt x="274582" y="77199"/>
                  </a:lnTo>
                  <a:lnTo>
                    <a:pt x="221048" y="93584"/>
                  </a:lnTo>
                  <a:lnTo>
                    <a:pt x="168831" y="116246"/>
                  </a:lnTo>
                  <a:lnTo>
                    <a:pt x="114848" y="135569"/>
                  </a:lnTo>
                  <a:lnTo>
                    <a:pt x="52732" y="15424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04669" y="1695088"/>
              <a:ext cx="206109" cy="536954"/>
            </a:xfrm>
            <a:custGeom>
              <a:avLst/>
              <a:gdLst/>
              <a:ahLst/>
              <a:cxnLst/>
              <a:rect l="0" t="0" r="0" b="0"/>
              <a:pathLst>
                <a:path w="206109" h="536954">
                  <a:moveTo>
                    <a:pt x="6066" y="0"/>
                  </a:moveTo>
                  <a:lnTo>
                    <a:pt x="0" y="35961"/>
                  </a:lnTo>
                  <a:lnTo>
                    <a:pt x="3749" y="86304"/>
                  </a:lnTo>
                  <a:lnTo>
                    <a:pt x="6550" y="135406"/>
                  </a:lnTo>
                  <a:lnTo>
                    <a:pt x="13099" y="196748"/>
                  </a:lnTo>
                  <a:lnTo>
                    <a:pt x="16729" y="246119"/>
                  </a:lnTo>
                  <a:lnTo>
                    <a:pt x="24723" y="304722"/>
                  </a:lnTo>
                  <a:lnTo>
                    <a:pt x="26649" y="361359"/>
                  </a:lnTo>
                  <a:lnTo>
                    <a:pt x="26983" y="420324"/>
                  </a:lnTo>
                  <a:lnTo>
                    <a:pt x="32671" y="478480"/>
                  </a:lnTo>
                  <a:lnTo>
                    <a:pt x="30587" y="521578"/>
                  </a:lnTo>
                  <a:lnTo>
                    <a:pt x="28262" y="524363"/>
                  </a:lnTo>
                  <a:lnTo>
                    <a:pt x="25543" y="520371"/>
                  </a:lnTo>
                  <a:lnTo>
                    <a:pt x="20572" y="500337"/>
                  </a:lnTo>
                  <a:lnTo>
                    <a:pt x="14261" y="439816"/>
                  </a:lnTo>
                  <a:lnTo>
                    <a:pt x="11614" y="395088"/>
                  </a:lnTo>
                  <a:lnTo>
                    <a:pt x="21200" y="342944"/>
                  </a:lnTo>
                  <a:lnTo>
                    <a:pt x="36547" y="312703"/>
                  </a:lnTo>
                  <a:lnTo>
                    <a:pt x="67090" y="288924"/>
                  </a:lnTo>
                  <a:lnTo>
                    <a:pt x="89340" y="283609"/>
                  </a:lnTo>
                  <a:lnTo>
                    <a:pt x="100187" y="283829"/>
                  </a:lnTo>
                  <a:lnTo>
                    <a:pt x="109757" y="287485"/>
                  </a:lnTo>
                  <a:lnTo>
                    <a:pt x="154873" y="328193"/>
                  </a:lnTo>
                  <a:lnTo>
                    <a:pt x="174289" y="364094"/>
                  </a:lnTo>
                  <a:lnTo>
                    <a:pt x="190161" y="418147"/>
                  </a:lnTo>
                  <a:lnTo>
                    <a:pt x="197628" y="477004"/>
                  </a:lnTo>
                  <a:lnTo>
                    <a:pt x="206108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81795" y="1923709"/>
              <a:ext cx="181667" cy="273806"/>
            </a:xfrm>
            <a:custGeom>
              <a:avLst/>
              <a:gdLst/>
              <a:ahLst/>
              <a:cxnLst/>
              <a:rect l="0" t="0" r="0" b="0"/>
              <a:pathLst>
                <a:path w="181667" h="273806">
                  <a:moveTo>
                    <a:pt x="44795" y="108291"/>
                  </a:moveTo>
                  <a:lnTo>
                    <a:pt x="103412" y="93636"/>
                  </a:lnTo>
                  <a:lnTo>
                    <a:pt x="138202" y="77952"/>
                  </a:lnTo>
                  <a:lnTo>
                    <a:pt x="145671" y="69348"/>
                  </a:lnTo>
                  <a:lnTo>
                    <a:pt x="153970" y="47309"/>
                  </a:lnTo>
                  <a:lnTo>
                    <a:pt x="153843" y="37220"/>
                  </a:lnTo>
                  <a:lnTo>
                    <a:pt x="147463" y="19772"/>
                  </a:lnTo>
                  <a:lnTo>
                    <a:pt x="133709" y="7338"/>
                  </a:lnTo>
                  <a:lnTo>
                    <a:pt x="125128" y="2384"/>
                  </a:lnTo>
                  <a:lnTo>
                    <a:pt x="103116" y="0"/>
                  </a:lnTo>
                  <a:lnTo>
                    <a:pt x="78904" y="4009"/>
                  </a:lnTo>
                  <a:lnTo>
                    <a:pt x="46713" y="19421"/>
                  </a:lnTo>
                  <a:lnTo>
                    <a:pt x="29660" y="32138"/>
                  </a:lnTo>
                  <a:lnTo>
                    <a:pt x="12495" y="58041"/>
                  </a:lnTo>
                  <a:lnTo>
                    <a:pt x="0" y="93532"/>
                  </a:lnTo>
                  <a:lnTo>
                    <a:pt x="67" y="139273"/>
                  </a:lnTo>
                  <a:lnTo>
                    <a:pt x="11740" y="197555"/>
                  </a:lnTo>
                  <a:lnTo>
                    <a:pt x="22695" y="221663"/>
                  </a:lnTo>
                  <a:lnTo>
                    <a:pt x="47606" y="249377"/>
                  </a:lnTo>
                  <a:lnTo>
                    <a:pt x="77214" y="266817"/>
                  </a:lnTo>
                  <a:lnTo>
                    <a:pt x="113802" y="273805"/>
                  </a:lnTo>
                  <a:lnTo>
                    <a:pt x="137466" y="269200"/>
                  </a:lnTo>
                  <a:lnTo>
                    <a:pt x="181666" y="245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892077" y="1869398"/>
              <a:ext cx="310081" cy="304719"/>
            </a:xfrm>
            <a:custGeom>
              <a:avLst/>
              <a:gdLst/>
              <a:ahLst/>
              <a:cxnLst/>
              <a:rect l="0" t="0" r="0" b="0"/>
              <a:pathLst>
                <a:path w="310081" h="304719">
                  <a:moveTo>
                    <a:pt x="203094" y="36260"/>
                  </a:moveTo>
                  <a:lnTo>
                    <a:pt x="197504" y="13903"/>
                  </a:lnTo>
                  <a:lnTo>
                    <a:pt x="190009" y="7317"/>
                  </a:lnTo>
                  <a:lnTo>
                    <a:pt x="166083" y="0"/>
                  </a:lnTo>
                  <a:lnTo>
                    <a:pt x="105402" y="3708"/>
                  </a:lnTo>
                  <a:lnTo>
                    <a:pt x="68473" y="13616"/>
                  </a:lnTo>
                  <a:lnTo>
                    <a:pt x="27673" y="37333"/>
                  </a:lnTo>
                  <a:lnTo>
                    <a:pt x="12825" y="51944"/>
                  </a:lnTo>
                  <a:lnTo>
                    <a:pt x="2326" y="70137"/>
                  </a:lnTo>
                  <a:lnTo>
                    <a:pt x="0" y="89921"/>
                  </a:lnTo>
                  <a:lnTo>
                    <a:pt x="4035" y="109242"/>
                  </a:lnTo>
                  <a:lnTo>
                    <a:pt x="13628" y="125628"/>
                  </a:lnTo>
                  <a:lnTo>
                    <a:pt x="31929" y="137590"/>
                  </a:lnTo>
                  <a:lnTo>
                    <a:pt x="55661" y="145636"/>
                  </a:lnTo>
                  <a:lnTo>
                    <a:pt x="109024" y="150802"/>
                  </a:lnTo>
                  <a:lnTo>
                    <a:pt x="164625" y="157411"/>
                  </a:lnTo>
                  <a:lnTo>
                    <a:pt x="223244" y="173371"/>
                  </a:lnTo>
                  <a:lnTo>
                    <a:pt x="275504" y="191879"/>
                  </a:lnTo>
                  <a:lnTo>
                    <a:pt x="292208" y="203300"/>
                  </a:lnTo>
                  <a:lnTo>
                    <a:pt x="304311" y="219294"/>
                  </a:lnTo>
                  <a:lnTo>
                    <a:pt x="309177" y="228473"/>
                  </a:lnTo>
                  <a:lnTo>
                    <a:pt x="310080" y="238101"/>
                  </a:lnTo>
                  <a:lnTo>
                    <a:pt x="304846" y="258158"/>
                  </a:lnTo>
                  <a:lnTo>
                    <a:pt x="283155" y="289181"/>
                  </a:lnTo>
                  <a:lnTo>
                    <a:pt x="261293" y="300747"/>
                  </a:lnTo>
                  <a:lnTo>
                    <a:pt x="235979" y="304718"/>
                  </a:lnTo>
                  <a:lnTo>
                    <a:pt x="181600" y="300855"/>
                  </a:lnTo>
                  <a:lnTo>
                    <a:pt x="118582" y="291260"/>
                  </a:lnTo>
                  <a:lnTo>
                    <a:pt x="108337" y="2889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60933" y="1920865"/>
              <a:ext cx="175488" cy="244860"/>
            </a:xfrm>
            <a:custGeom>
              <a:avLst/>
              <a:gdLst/>
              <a:ahLst/>
              <a:cxnLst/>
              <a:rect l="0" t="0" r="0" b="0"/>
              <a:pathLst>
                <a:path w="175488" h="244860">
                  <a:moveTo>
                    <a:pt x="55336" y="100606"/>
                  </a:moveTo>
                  <a:lnTo>
                    <a:pt x="109211" y="82648"/>
                  </a:lnTo>
                  <a:lnTo>
                    <a:pt x="160783" y="59868"/>
                  </a:lnTo>
                  <a:lnTo>
                    <a:pt x="167748" y="51220"/>
                  </a:lnTo>
                  <a:lnTo>
                    <a:pt x="175487" y="29134"/>
                  </a:lnTo>
                  <a:lnTo>
                    <a:pt x="174041" y="20203"/>
                  </a:lnTo>
                  <a:lnTo>
                    <a:pt x="169568" y="13079"/>
                  </a:lnTo>
                  <a:lnTo>
                    <a:pt x="163076" y="7159"/>
                  </a:lnTo>
                  <a:lnTo>
                    <a:pt x="140265" y="583"/>
                  </a:lnTo>
                  <a:lnTo>
                    <a:pt x="100777" y="0"/>
                  </a:lnTo>
                  <a:lnTo>
                    <a:pt x="89140" y="1950"/>
                  </a:lnTo>
                  <a:lnTo>
                    <a:pt x="66850" y="13475"/>
                  </a:lnTo>
                  <a:lnTo>
                    <a:pt x="29534" y="43881"/>
                  </a:lnTo>
                  <a:lnTo>
                    <a:pt x="12466" y="70931"/>
                  </a:lnTo>
                  <a:lnTo>
                    <a:pt x="0" y="106761"/>
                  </a:lnTo>
                  <a:lnTo>
                    <a:pt x="76" y="152603"/>
                  </a:lnTo>
                  <a:lnTo>
                    <a:pt x="13096" y="192052"/>
                  </a:lnTo>
                  <a:lnTo>
                    <a:pt x="31772" y="220378"/>
                  </a:lnTo>
                  <a:lnTo>
                    <a:pt x="48373" y="232997"/>
                  </a:lnTo>
                  <a:lnTo>
                    <a:pt x="68619" y="241335"/>
                  </a:lnTo>
                  <a:lnTo>
                    <a:pt x="105155" y="244859"/>
                  </a:lnTo>
                  <a:lnTo>
                    <a:pt x="136388" y="239014"/>
                  </a:lnTo>
                  <a:lnTo>
                    <a:pt x="160621" y="226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00538" y="1684559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1170" y="50433"/>
                  </a:lnTo>
                  <a:lnTo>
                    <a:pt x="7236" y="105410"/>
                  </a:lnTo>
                  <a:lnTo>
                    <a:pt x="12998" y="167094"/>
                  </a:lnTo>
                  <a:lnTo>
                    <a:pt x="25055" y="224339"/>
                  </a:lnTo>
                  <a:lnTo>
                    <a:pt x="31466" y="280707"/>
                  </a:lnTo>
                  <a:lnTo>
                    <a:pt x="39664" y="336902"/>
                  </a:lnTo>
                  <a:lnTo>
                    <a:pt x="49027" y="399865"/>
                  </a:lnTo>
                  <a:lnTo>
                    <a:pt x="57756" y="461608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74197" y="1831958"/>
              <a:ext cx="357969" cy="42115"/>
            </a:xfrm>
            <a:custGeom>
              <a:avLst/>
              <a:gdLst/>
              <a:ahLst/>
              <a:cxnLst/>
              <a:rect l="0" t="0" r="0" b="0"/>
              <a:pathLst>
                <a:path w="357969" h="42115">
                  <a:moveTo>
                    <a:pt x="357968" y="0"/>
                  </a:moveTo>
                  <a:lnTo>
                    <a:pt x="299352" y="5589"/>
                  </a:lnTo>
                  <a:lnTo>
                    <a:pt x="236772" y="10723"/>
                  </a:lnTo>
                  <a:lnTo>
                    <a:pt x="184278" y="18645"/>
                  </a:lnTo>
                  <a:lnTo>
                    <a:pt x="124790" y="27232"/>
                  </a:lnTo>
                  <a:lnTo>
                    <a:pt x="65051" y="31465"/>
                  </a:lnTo>
                  <a:lnTo>
                    <a:pt x="14235" y="396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03576" y="1916186"/>
              <a:ext cx="225950" cy="247835"/>
            </a:xfrm>
            <a:custGeom>
              <a:avLst/>
              <a:gdLst/>
              <a:ahLst/>
              <a:cxnLst/>
              <a:rect l="0" t="0" r="0" b="0"/>
              <a:pathLst>
                <a:path w="225950" h="247835">
                  <a:moveTo>
                    <a:pt x="144486" y="31586"/>
                  </a:moveTo>
                  <a:lnTo>
                    <a:pt x="110864" y="25520"/>
                  </a:lnTo>
                  <a:lnTo>
                    <a:pt x="73823" y="31608"/>
                  </a:lnTo>
                  <a:lnTo>
                    <a:pt x="51079" y="41734"/>
                  </a:lnTo>
                  <a:lnTo>
                    <a:pt x="24133" y="66178"/>
                  </a:lnTo>
                  <a:lnTo>
                    <a:pt x="6920" y="95647"/>
                  </a:lnTo>
                  <a:lnTo>
                    <a:pt x="0" y="137784"/>
                  </a:lnTo>
                  <a:lnTo>
                    <a:pt x="4621" y="164183"/>
                  </a:lnTo>
                  <a:lnTo>
                    <a:pt x="9129" y="176136"/>
                  </a:lnTo>
                  <a:lnTo>
                    <a:pt x="37830" y="209726"/>
                  </a:lnTo>
                  <a:lnTo>
                    <a:pt x="75969" y="236316"/>
                  </a:lnTo>
                  <a:lnTo>
                    <a:pt x="116906" y="247834"/>
                  </a:lnTo>
                  <a:lnTo>
                    <a:pt x="153082" y="245658"/>
                  </a:lnTo>
                  <a:lnTo>
                    <a:pt x="172093" y="237473"/>
                  </a:lnTo>
                  <a:lnTo>
                    <a:pt x="188341" y="224867"/>
                  </a:lnTo>
                  <a:lnTo>
                    <a:pt x="209473" y="198039"/>
                  </a:lnTo>
                  <a:lnTo>
                    <a:pt x="222493" y="166693"/>
                  </a:lnTo>
                  <a:lnTo>
                    <a:pt x="225949" y="141546"/>
                  </a:lnTo>
                  <a:lnTo>
                    <a:pt x="216716" y="101081"/>
                  </a:lnTo>
                  <a:lnTo>
                    <a:pt x="191466" y="47826"/>
                  </a:lnTo>
                  <a:lnTo>
                    <a:pt x="163865" y="21450"/>
                  </a:lnTo>
                  <a:lnTo>
                    <a:pt x="134631" y="6875"/>
                  </a:lnTo>
                  <a:lnTo>
                    <a:pt x="1023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75441" y="1702156"/>
              <a:ext cx="146363" cy="445658"/>
            </a:xfrm>
            <a:custGeom>
              <a:avLst/>
              <a:gdLst/>
              <a:ahLst/>
              <a:cxnLst/>
              <a:rect l="0" t="0" r="0" b="0"/>
              <a:pathLst>
                <a:path w="146363" h="445658">
                  <a:moveTo>
                    <a:pt x="51605" y="445657"/>
                  </a:moveTo>
                  <a:lnTo>
                    <a:pt x="51605" y="396726"/>
                  </a:lnTo>
                  <a:lnTo>
                    <a:pt x="46016" y="337596"/>
                  </a:lnTo>
                  <a:lnTo>
                    <a:pt x="42540" y="283787"/>
                  </a:lnTo>
                  <a:lnTo>
                    <a:pt x="35921" y="228980"/>
                  </a:lnTo>
                  <a:lnTo>
                    <a:pt x="26551" y="175696"/>
                  </a:lnTo>
                  <a:lnTo>
                    <a:pt x="6839" y="113694"/>
                  </a:lnTo>
                  <a:lnTo>
                    <a:pt x="518" y="56387"/>
                  </a:lnTo>
                  <a:lnTo>
                    <a:pt x="0" y="42254"/>
                  </a:lnTo>
                  <a:lnTo>
                    <a:pt x="3164" y="31662"/>
                  </a:lnTo>
                  <a:lnTo>
                    <a:pt x="8782" y="23432"/>
                  </a:lnTo>
                  <a:lnTo>
                    <a:pt x="25554" y="11166"/>
                  </a:lnTo>
                  <a:lnTo>
                    <a:pt x="48605" y="1816"/>
                  </a:lnTo>
                  <a:lnTo>
                    <a:pt x="74449" y="0"/>
                  </a:lnTo>
                  <a:lnTo>
                    <a:pt x="100362" y="4262"/>
                  </a:lnTo>
                  <a:lnTo>
                    <a:pt x="146362" y="24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32290" y="1884601"/>
              <a:ext cx="189514" cy="29255"/>
            </a:xfrm>
            <a:custGeom>
              <a:avLst/>
              <a:gdLst/>
              <a:ahLst/>
              <a:cxnLst/>
              <a:rect l="0" t="0" r="0" b="0"/>
              <a:pathLst>
                <a:path w="189514" h="29255">
                  <a:moveTo>
                    <a:pt x="189513" y="0"/>
                  </a:moveTo>
                  <a:lnTo>
                    <a:pt x="171532" y="15641"/>
                  </a:lnTo>
                  <a:lnTo>
                    <a:pt x="154615" y="23719"/>
                  </a:lnTo>
                  <a:lnTo>
                    <a:pt x="114182" y="29254"/>
                  </a:lnTo>
                  <a:lnTo>
                    <a:pt x="65157" y="25305"/>
                  </a:lnTo>
                  <a:lnTo>
                    <a:pt x="37147" y="229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3992495" y="1684559"/>
            <a:ext cx="1145961" cy="452727"/>
            <a:chOff x="3992495" y="1684559"/>
            <a:chExt cx="1145961" cy="452727"/>
          </a:xfrm>
        </p:grpSpPr>
        <p:sp>
          <p:nvSpPr>
            <p:cNvPr id="26" name="Freeform 25"/>
            <p:cNvSpPr/>
            <p:nvPr/>
          </p:nvSpPr>
          <p:spPr>
            <a:xfrm>
              <a:off x="3992495" y="1905658"/>
              <a:ext cx="292604" cy="194152"/>
            </a:xfrm>
            <a:custGeom>
              <a:avLst/>
              <a:gdLst/>
              <a:ahLst/>
              <a:cxnLst/>
              <a:rect l="0" t="0" r="0" b="0"/>
              <a:pathLst>
                <a:path w="292604" h="194152">
                  <a:moveTo>
                    <a:pt x="8334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17019" y="132227"/>
                  </a:lnTo>
                  <a:lnTo>
                    <a:pt x="40941" y="166845"/>
                  </a:lnTo>
                  <a:lnTo>
                    <a:pt x="47620" y="174401"/>
                  </a:lnTo>
                  <a:lnTo>
                    <a:pt x="56751" y="178268"/>
                  </a:lnTo>
                  <a:lnTo>
                    <a:pt x="79375" y="179446"/>
                  </a:lnTo>
                  <a:lnTo>
                    <a:pt x="89620" y="175782"/>
                  </a:lnTo>
                  <a:lnTo>
                    <a:pt x="107242" y="162353"/>
                  </a:lnTo>
                  <a:lnTo>
                    <a:pt x="124728" y="129473"/>
                  </a:lnTo>
                  <a:lnTo>
                    <a:pt x="130383" y="124920"/>
                  </a:lnTo>
                  <a:lnTo>
                    <a:pt x="136494" y="125393"/>
                  </a:lnTo>
                  <a:lnTo>
                    <a:pt x="142906" y="129219"/>
                  </a:lnTo>
                  <a:lnTo>
                    <a:pt x="153151" y="142828"/>
                  </a:lnTo>
                  <a:lnTo>
                    <a:pt x="174850" y="180161"/>
                  </a:lnTo>
                  <a:lnTo>
                    <a:pt x="183685" y="186788"/>
                  </a:lnTo>
                  <a:lnTo>
                    <a:pt x="205981" y="194151"/>
                  </a:lnTo>
                  <a:lnTo>
                    <a:pt x="216138" y="192605"/>
                  </a:lnTo>
                  <a:lnTo>
                    <a:pt x="233662" y="181528"/>
                  </a:lnTo>
                  <a:lnTo>
                    <a:pt x="262806" y="153057"/>
                  </a:lnTo>
                  <a:lnTo>
                    <a:pt x="281041" y="111732"/>
                  </a:lnTo>
                  <a:lnTo>
                    <a:pt x="289177" y="75609"/>
                  </a:lnTo>
                  <a:lnTo>
                    <a:pt x="29260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11094" y="1726673"/>
              <a:ext cx="226689" cy="379027"/>
            </a:xfrm>
            <a:custGeom>
              <a:avLst/>
              <a:gdLst/>
              <a:ahLst/>
              <a:cxnLst/>
              <a:rect l="0" t="0" r="0" b="0"/>
              <a:pathLst>
                <a:path w="226689" h="379027">
                  <a:moveTo>
                    <a:pt x="5590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6585" y="121545"/>
                  </a:lnTo>
                  <a:lnTo>
                    <a:pt x="24659" y="184276"/>
                  </a:lnTo>
                  <a:lnTo>
                    <a:pt x="31647" y="238134"/>
                  </a:lnTo>
                  <a:lnTo>
                    <a:pt x="36083" y="301499"/>
                  </a:lnTo>
                  <a:lnTo>
                    <a:pt x="35682" y="341367"/>
                  </a:lnTo>
                  <a:lnTo>
                    <a:pt x="33840" y="341052"/>
                  </a:lnTo>
                  <a:lnTo>
                    <a:pt x="31442" y="336163"/>
                  </a:lnTo>
                  <a:lnTo>
                    <a:pt x="33657" y="306924"/>
                  </a:lnTo>
                  <a:lnTo>
                    <a:pt x="46055" y="249057"/>
                  </a:lnTo>
                  <a:lnTo>
                    <a:pt x="57110" y="224166"/>
                  </a:lnTo>
                  <a:lnTo>
                    <a:pt x="72941" y="207644"/>
                  </a:lnTo>
                  <a:lnTo>
                    <a:pt x="82076" y="201600"/>
                  </a:lnTo>
                  <a:lnTo>
                    <a:pt x="104704" y="198005"/>
                  </a:lnTo>
                  <a:lnTo>
                    <a:pt x="129189" y="201476"/>
                  </a:lnTo>
                  <a:lnTo>
                    <a:pt x="151770" y="210818"/>
                  </a:lnTo>
                  <a:lnTo>
                    <a:pt x="178624" y="234820"/>
                  </a:lnTo>
                  <a:lnTo>
                    <a:pt x="200253" y="274372"/>
                  </a:lnTo>
                  <a:lnTo>
                    <a:pt x="221845" y="336967"/>
                  </a:lnTo>
                  <a:lnTo>
                    <a:pt x="22668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75915" y="1913168"/>
              <a:ext cx="178796" cy="189097"/>
            </a:xfrm>
            <a:custGeom>
              <a:avLst/>
              <a:gdLst/>
              <a:ahLst/>
              <a:cxnLst/>
              <a:rect l="0" t="0" r="0" b="0"/>
              <a:pathLst>
                <a:path w="178796" h="189097">
                  <a:moveTo>
                    <a:pt x="130323" y="13547"/>
                  </a:moveTo>
                  <a:lnTo>
                    <a:pt x="113556" y="2368"/>
                  </a:lnTo>
                  <a:lnTo>
                    <a:pt x="92845" y="0"/>
                  </a:lnTo>
                  <a:lnTo>
                    <a:pt x="70382" y="4016"/>
                  </a:lnTo>
                  <a:lnTo>
                    <a:pt x="44583" y="19432"/>
                  </a:lnTo>
                  <a:lnTo>
                    <a:pt x="29435" y="32150"/>
                  </a:lnTo>
                  <a:lnTo>
                    <a:pt x="13343" y="58053"/>
                  </a:lnTo>
                  <a:lnTo>
                    <a:pt x="1166" y="87955"/>
                  </a:lnTo>
                  <a:lnTo>
                    <a:pt x="0" y="111738"/>
                  </a:lnTo>
                  <a:lnTo>
                    <a:pt x="4551" y="136736"/>
                  </a:lnTo>
                  <a:lnTo>
                    <a:pt x="14373" y="159545"/>
                  </a:lnTo>
                  <a:lnTo>
                    <a:pt x="29657" y="175141"/>
                  </a:lnTo>
                  <a:lnTo>
                    <a:pt x="38646" y="180938"/>
                  </a:lnTo>
                  <a:lnTo>
                    <a:pt x="73654" y="189096"/>
                  </a:lnTo>
                  <a:lnTo>
                    <a:pt x="100067" y="181646"/>
                  </a:lnTo>
                  <a:lnTo>
                    <a:pt x="143974" y="153856"/>
                  </a:lnTo>
                  <a:lnTo>
                    <a:pt x="167773" y="127259"/>
                  </a:lnTo>
                  <a:lnTo>
                    <a:pt x="176213" y="104250"/>
                  </a:lnTo>
                  <a:lnTo>
                    <a:pt x="178795" y="79596"/>
                  </a:lnTo>
                  <a:lnTo>
                    <a:pt x="176043" y="56940"/>
                  </a:lnTo>
                  <a:lnTo>
                    <a:pt x="167800" y="38292"/>
                  </a:lnTo>
                  <a:lnTo>
                    <a:pt x="162327" y="30043"/>
                  </a:lnTo>
                  <a:lnTo>
                    <a:pt x="150006" y="208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11523" y="1684559"/>
              <a:ext cx="31587" cy="452727"/>
            </a:xfrm>
            <a:custGeom>
              <a:avLst/>
              <a:gdLst/>
              <a:ahLst/>
              <a:cxnLst/>
              <a:rect l="0" t="0" r="0" b="0"/>
              <a:pathLst>
                <a:path w="31587" h="452727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3119" y="168303"/>
                  </a:lnTo>
                  <a:lnTo>
                    <a:pt x="8333" y="216764"/>
                  </a:lnTo>
                  <a:lnTo>
                    <a:pt x="15684" y="279254"/>
                  </a:lnTo>
                  <a:lnTo>
                    <a:pt x="21166" y="342204"/>
                  </a:lnTo>
                  <a:lnTo>
                    <a:pt x="27978" y="392422"/>
                  </a:lnTo>
                  <a:lnTo>
                    <a:pt x="31586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48394" y="1874139"/>
              <a:ext cx="190062" cy="217989"/>
            </a:xfrm>
            <a:custGeom>
              <a:avLst/>
              <a:gdLst/>
              <a:ahLst/>
              <a:cxnLst/>
              <a:rect l="0" t="0" r="0" b="0"/>
              <a:pathLst>
                <a:path w="190062" h="217989">
                  <a:moveTo>
                    <a:pt x="0" y="105218"/>
                  </a:moveTo>
                  <a:lnTo>
                    <a:pt x="58616" y="105218"/>
                  </a:lnTo>
                  <a:lnTo>
                    <a:pt x="111621" y="104048"/>
                  </a:lnTo>
                  <a:lnTo>
                    <a:pt x="144986" y="95643"/>
                  </a:lnTo>
                  <a:lnTo>
                    <a:pt x="185223" y="65815"/>
                  </a:lnTo>
                  <a:lnTo>
                    <a:pt x="188993" y="56722"/>
                  </a:lnTo>
                  <a:lnTo>
                    <a:pt x="190061" y="34142"/>
                  </a:lnTo>
                  <a:lnTo>
                    <a:pt x="186369" y="23909"/>
                  </a:lnTo>
                  <a:lnTo>
                    <a:pt x="172907" y="6299"/>
                  </a:lnTo>
                  <a:lnTo>
                    <a:pt x="162065" y="1838"/>
                  </a:lnTo>
                  <a:lnTo>
                    <a:pt x="134420" y="0"/>
                  </a:lnTo>
                  <a:lnTo>
                    <a:pt x="108875" y="6202"/>
                  </a:lnTo>
                  <a:lnTo>
                    <a:pt x="63880" y="29247"/>
                  </a:lnTo>
                  <a:lnTo>
                    <a:pt x="29602" y="64735"/>
                  </a:lnTo>
                  <a:lnTo>
                    <a:pt x="14716" y="84886"/>
                  </a:lnTo>
                  <a:lnTo>
                    <a:pt x="6540" y="108660"/>
                  </a:lnTo>
                  <a:lnTo>
                    <a:pt x="4360" y="121551"/>
                  </a:lnTo>
                  <a:lnTo>
                    <a:pt x="8176" y="148352"/>
                  </a:lnTo>
                  <a:lnTo>
                    <a:pt x="18841" y="173522"/>
                  </a:lnTo>
                  <a:lnTo>
                    <a:pt x="35280" y="192507"/>
                  </a:lnTo>
                  <a:lnTo>
                    <a:pt x="64265" y="210760"/>
                  </a:lnTo>
                  <a:lnTo>
                    <a:pt x="100670" y="217988"/>
                  </a:lnTo>
                  <a:lnTo>
                    <a:pt x="157927" y="210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85347" y="1674031"/>
            <a:ext cx="3116436" cy="486482"/>
            <a:chOff x="5485347" y="1674031"/>
            <a:chExt cx="3116436" cy="486482"/>
          </a:xfrm>
        </p:grpSpPr>
        <p:sp>
          <p:nvSpPr>
            <p:cNvPr id="32" name="Freeform 31"/>
            <p:cNvSpPr/>
            <p:nvPr/>
          </p:nvSpPr>
          <p:spPr>
            <a:xfrm>
              <a:off x="5485347" y="1860469"/>
              <a:ext cx="200043" cy="224174"/>
            </a:xfrm>
            <a:custGeom>
              <a:avLst/>
              <a:gdLst/>
              <a:ahLst/>
              <a:cxnLst/>
              <a:rect l="0" t="0" r="0" b="0"/>
              <a:pathLst>
                <a:path w="200043" h="224174">
                  <a:moveTo>
                    <a:pt x="0" y="55717"/>
                  </a:moveTo>
                  <a:lnTo>
                    <a:pt x="14654" y="110858"/>
                  </a:lnTo>
                  <a:lnTo>
                    <a:pt x="19160" y="159273"/>
                  </a:lnTo>
                  <a:lnTo>
                    <a:pt x="26748" y="211440"/>
                  </a:lnTo>
                  <a:lnTo>
                    <a:pt x="26021" y="212175"/>
                  </a:lnTo>
                  <a:lnTo>
                    <a:pt x="19408" y="193322"/>
                  </a:lnTo>
                  <a:lnTo>
                    <a:pt x="15645" y="171857"/>
                  </a:lnTo>
                  <a:lnTo>
                    <a:pt x="20113" y="113342"/>
                  </a:lnTo>
                  <a:lnTo>
                    <a:pt x="32385" y="56373"/>
                  </a:lnTo>
                  <a:lnTo>
                    <a:pt x="40130" y="36122"/>
                  </a:lnTo>
                  <a:lnTo>
                    <a:pt x="51370" y="19322"/>
                  </a:lnTo>
                  <a:lnTo>
                    <a:pt x="67285" y="7176"/>
                  </a:lnTo>
                  <a:lnTo>
                    <a:pt x="76442" y="2299"/>
                  </a:lnTo>
                  <a:lnTo>
                    <a:pt x="99095" y="0"/>
                  </a:lnTo>
                  <a:lnTo>
                    <a:pt x="111686" y="1025"/>
                  </a:lnTo>
                  <a:lnTo>
                    <a:pt x="131917" y="11522"/>
                  </a:lnTo>
                  <a:lnTo>
                    <a:pt x="148707" y="29056"/>
                  </a:lnTo>
                  <a:lnTo>
                    <a:pt x="180124" y="86333"/>
                  </a:lnTo>
                  <a:lnTo>
                    <a:pt x="194894" y="137631"/>
                  </a:lnTo>
                  <a:lnTo>
                    <a:pt x="199025" y="189704"/>
                  </a:lnTo>
                  <a:lnTo>
                    <a:pt x="200042" y="224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48559" y="1874072"/>
              <a:ext cx="114549" cy="207906"/>
            </a:xfrm>
            <a:custGeom>
              <a:avLst/>
              <a:gdLst/>
              <a:ahLst/>
              <a:cxnLst/>
              <a:rect l="0" t="0" r="0" b="0"/>
              <a:pathLst>
                <a:path w="114549" h="207906">
                  <a:moveTo>
                    <a:pt x="0" y="10529"/>
                  </a:moveTo>
                  <a:lnTo>
                    <a:pt x="0" y="69146"/>
                  </a:lnTo>
                  <a:lnTo>
                    <a:pt x="1170" y="122150"/>
                  </a:lnTo>
                  <a:lnTo>
                    <a:pt x="14655" y="178432"/>
                  </a:lnTo>
                  <a:lnTo>
                    <a:pt x="30339" y="204817"/>
                  </a:lnTo>
                  <a:lnTo>
                    <a:pt x="37773" y="207905"/>
                  </a:lnTo>
                  <a:lnTo>
                    <a:pt x="46239" y="207623"/>
                  </a:lnTo>
                  <a:lnTo>
                    <a:pt x="55393" y="205096"/>
                  </a:lnTo>
                  <a:lnTo>
                    <a:pt x="71803" y="192929"/>
                  </a:lnTo>
                  <a:lnTo>
                    <a:pt x="101401" y="156523"/>
                  </a:lnTo>
                  <a:lnTo>
                    <a:pt x="109408" y="130007"/>
                  </a:lnTo>
                  <a:lnTo>
                    <a:pt x="114548" y="70914"/>
                  </a:lnTo>
                  <a:lnTo>
                    <a:pt x="107314" y="177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17015" y="1862964"/>
              <a:ext cx="357970" cy="200622"/>
            </a:xfrm>
            <a:custGeom>
              <a:avLst/>
              <a:gdLst/>
              <a:ahLst/>
              <a:cxnLst/>
              <a:rect l="0" t="0" r="0" b="0"/>
              <a:pathLst>
                <a:path w="357970" h="200622">
                  <a:moveTo>
                    <a:pt x="0" y="53222"/>
                  </a:moveTo>
                  <a:lnTo>
                    <a:pt x="17958" y="114333"/>
                  </a:lnTo>
                  <a:lnTo>
                    <a:pt x="35149" y="168764"/>
                  </a:lnTo>
                  <a:lnTo>
                    <a:pt x="37471" y="171194"/>
                  </a:lnTo>
                  <a:lnTo>
                    <a:pt x="39019" y="168135"/>
                  </a:lnTo>
                  <a:lnTo>
                    <a:pt x="41707" y="108606"/>
                  </a:lnTo>
                  <a:lnTo>
                    <a:pt x="44333" y="62483"/>
                  </a:lnTo>
                  <a:lnTo>
                    <a:pt x="53239" y="41350"/>
                  </a:lnTo>
                  <a:lnTo>
                    <a:pt x="68116" y="27279"/>
                  </a:lnTo>
                  <a:lnTo>
                    <a:pt x="76996" y="21889"/>
                  </a:lnTo>
                  <a:lnTo>
                    <a:pt x="96222" y="19019"/>
                  </a:lnTo>
                  <a:lnTo>
                    <a:pt x="106262" y="19892"/>
                  </a:lnTo>
                  <a:lnTo>
                    <a:pt x="123657" y="27100"/>
                  </a:lnTo>
                  <a:lnTo>
                    <a:pt x="131571" y="32298"/>
                  </a:lnTo>
                  <a:lnTo>
                    <a:pt x="143484" y="47432"/>
                  </a:lnTo>
                  <a:lnTo>
                    <a:pt x="160664" y="85743"/>
                  </a:lnTo>
                  <a:lnTo>
                    <a:pt x="166917" y="126153"/>
                  </a:lnTo>
                  <a:lnTo>
                    <a:pt x="168000" y="109276"/>
                  </a:lnTo>
                  <a:lnTo>
                    <a:pt x="170661" y="75810"/>
                  </a:lnTo>
                  <a:lnTo>
                    <a:pt x="185227" y="44317"/>
                  </a:lnTo>
                  <a:lnTo>
                    <a:pt x="217949" y="4765"/>
                  </a:lnTo>
                  <a:lnTo>
                    <a:pt x="226018" y="1030"/>
                  </a:lnTo>
                  <a:lnTo>
                    <a:pt x="244342" y="0"/>
                  </a:lnTo>
                  <a:lnTo>
                    <a:pt x="261065" y="6561"/>
                  </a:lnTo>
                  <a:lnTo>
                    <a:pt x="276296" y="18446"/>
                  </a:lnTo>
                  <a:lnTo>
                    <a:pt x="312220" y="70306"/>
                  </a:lnTo>
                  <a:lnTo>
                    <a:pt x="344305" y="126399"/>
                  </a:lnTo>
                  <a:lnTo>
                    <a:pt x="351896" y="148916"/>
                  </a:lnTo>
                  <a:lnTo>
                    <a:pt x="357969" y="200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48683" y="1674031"/>
              <a:ext cx="228907" cy="371675"/>
            </a:xfrm>
            <a:custGeom>
              <a:avLst/>
              <a:gdLst/>
              <a:ahLst/>
              <a:cxnLst/>
              <a:rect l="0" t="0" r="0" b="0"/>
              <a:pathLst>
                <a:path w="228907" h="371675">
                  <a:moveTo>
                    <a:pt x="1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17959" y="169662"/>
                  </a:lnTo>
                  <a:lnTo>
                    <a:pt x="27029" y="223405"/>
                  </a:lnTo>
                  <a:lnTo>
                    <a:pt x="31406" y="276894"/>
                  </a:lnTo>
                  <a:lnTo>
                    <a:pt x="38422" y="319258"/>
                  </a:lnTo>
                  <a:lnTo>
                    <a:pt x="39653" y="319294"/>
                  </a:lnTo>
                  <a:lnTo>
                    <a:pt x="53351" y="263860"/>
                  </a:lnTo>
                  <a:lnTo>
                    <a:pt x="72410" y="221226"/>
                  </a:lnTo>
                  <a:lnTo>
                    <a:pt x="97495" y="195140"/>
                  </a:lnTo>
                  <a:lnTo>
                    <a:pt x="120150" y="186164"/>
                  </a:lnTo>
                  <a:lnTo>
                    <a:pt x="132743" y="183771"/>
                  </a:lnTo>
                  <a:lnTo>
                    <a:pt x="152974" y="187351"/>
                  </a:lnTo>
                  <a:lnTo>
                    <a:pt x="177517" y="202520"/>
                  </a:lnTo>
                  <a:lnTo>
                    <a:pt x="206771" y="228607"/>
                  </a:lnTo>
                  <a:lnTo>
                    <a:pt x="222443" y="254908"/>
                  </a:lnTo>
                  <a:lnTo>
                    <a:pt x="228906" y="296107"/>
                  </a:lnTo>
                  <a:lnTo>
                    <a:pt x="224179" y="319166"/>
                  </a:lnTo>
                  <a:lnTo>
                    <a:pt x="208364" y="345302"/>
                  </a:lnTo>
                  <a:lnTo>
                    <a:pt x="194381" y="359358"/>
                  </a:lnTo>
                  <a:lnTo>
                    <a:pt x="176469" y="369504"/>
                  </a:lnTo>
                  <a:lnTo>
                    <a:pt x="156809" y="371674"/>
                  </a:lnTo>
                  <a:lnTo>
                    <a:pt x="94658" y="357323"/>
                  </a:lnTo>
                  <a:lnTo>
                    <a:pt x="4211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01368" y="1875409"/>
              <a:ext cx="200381" cy="175168"/>
            </a:xfrm>
            <a:custGeom>
              <a:avLst/>
              <a:gdLst/>
              <a:ahLst/>
              <a:cxnLst/>
              <a:rect l="0" t="0" r="0" b="0"/>
              <a:pathLst>
                <a:path w="200381" h="175168">
                  <a:moveTo>
                    <a:pt x="0" y="72363"/>
                  </a:moveTo>
                  <a:lnTo>
                    <a:pt x="58616" y="72363"/>
                  </a:lnTo>
                  <a:lnTo>
                    <a:pt x="112791" y="78428"/>
                  </a:lnTo>
                  <a:lnTo>
                    <a:pt x="153392" y="72340"/>
                  </a:lnTo>
                  <a:lnTo>
                    <a:pt x="176968" y="62214"/>
                  </a:lnTo>
                  <a:lnTo>
                    <a:pt x="192906" y="46795"/>
                  </a:lnTo>
                  <a:lnTo>
                    <a:pt x="198794" y="37770"/>
                  </a:lnTo>
                  <a:lnTo>
                    <a:pt x="200380" y="29414"/>
                  </a:lnTo>
                  <a:lnTo>
                    <a:pt x="199097" y="21503"/>
                  </a:lnTo>
                  <a:lnTo>
                    <a:pt x="195902" y="13890"/>
                  </a:lnTo>
                  <a:lnTo>
                    <a:pt x="189093" y="8814"/>
                  </a:lnTo>
                  <a:lnTo>
                    <a:pt x="169049" y="3175"/>
                  </a:lnTo>
                  <a:lnTo>
                    <a:pt x="131457" y="0"/>
                  </a:lnTo>
                  <a:lnTo>
                    <a:pt x="107558" y="5496"/>
                  </a:lnTo>
                  <a:lnTo>
                    <a:pt x="96272" y="10238"/>
                  </a:lnTo>
                  <a:lnTo>
                    <a:pt x="80612" y="24864"/>
                  </a:lnTo>
                  <a:lnTo>
                    <a:pt x="50996" y="74210"/>
                  </a:lnTo>
                  <a:lnTo>
                    <a:pt x="46061" y="99310"/>
                  </a:lnTo>
                  <a:lnTo>
                    <a:pt x="48873" y="134159"/>
                  </a:lnTo>
                  <a:lnTo>
                    <a:pt x="53638" y="142806"/>
                  </a:lnTo>
                  <a:lnTo>
                    <a:pt x="68293" y="155533"/>
                  </a:lnTo>
                  <a:lnTo>
                    <a:pt x="96274" y="169275"/>
                  </a:lnTo>
                  <a:lnTo>
                    <a:pt x="132381" y="175167"/>
                  </a:lnTo>
                  <a:lnTo>
                    <a:pt x="178984" y="167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96165" y="1821430"/>
              <a:ext cx="157929" cy="233014"/>
            </a:xfrm>
            <a:custGeom>
              <a:avLst/>
              <a:gdLst/>
              <a:ahLst/>
              <a:cxnLst/>
              <a:rect l="0" t="0" r="0" b="0"/>
              <a:pathLst>
                <a:path w="157929" h="233014">
                  <a:moveTo>
                    <a:pt x="0" y="105285"/>
                  </a:moveTo>
                  <a:lnTo>
                    <a:pt x="14655" y="158312"/>
                  </a:lnTo>
                  <a:lnTo>
                    <a:pt x="31667" y="218953"/>
                  </a:lnTo>
                  <a:lnTo>
                    <a:pt x="35150" y="230197"/>
                  </a:lnTo>
                  <a:lnTo>
                    <a:pt x="37472" y="233013"/>
                  </a:lnTo>
                  <a:lnTo>
                    <a:pt x="39019" y="230211"/>
                  </a:lnTo>
                  <a:lnTo>
                    <a:pt x="39569" y="215790"/>
                  </a:lnTo>
                  <a:lnTo>
                    <a:pt x="27279" y="162167"/>
                  </a:lnTo>
                  <a:lnTo>
                    <a:pt x="28490" y="122009"/>
                  </a:lnTo>
                  <a:lnTo>
                    <a:pt x="40550" y="68857"/>
                  </a:lnTo>
                  <a:lnTo>
                    <a:pt x="51558" y="49710"/>
                  </a:lnTo>
                  <a:lnTo>
                    <a:pt x="76498" y="25777"/>
                  </a:lnTo>
                  <a:lnTo>
                    <a:pt x="106114" y="945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06584" y="1839714"/>
              <a:ext cx="191355" cy="231148"/>
            </a:xfrm>
            <a:custGeom>
              <a:avLst/>
              <a:gdLst/>
              <a:ahLst/>
              <a:cxnLst/>
              <a:rect l="0" t="0" r="0" b="0"/>
              <a:pathLst>
                <a:path w="191355" h="231148">
                  <a:moveTo>
                    <a:pt x="137022" y="13301"/>
                  </a:moveTo>
                  <a:lnTo>
                    <a:pt x="125844" y="2123"/>
                  </a:lnTo>
                  <a:lnTo>
                    <a:pt x="117871" y="0"/>
                  </a:lnTo>
                  <a:lnTo>
                    <a:pt x="85464" y="2601"/>
                  </a:lnTo>
                  <a:lnTo>
                    <a:pt x="53115" y="11950"/>
                  </a:lnTo>
                  <a:lnTo>
                    <a:pt x="13863" y="35478"/>
                  </a:lnTo>
                  <a:lnTo>
                    <a:pt x="5783" y="42124"/>
                  </a:lnTo>
                  <a:lnTo>
                    <a:pt x="1566" y="50064"/>
                  </a:lnTo>
                  <a:lnTo>
                    <a:pt x="0" y="68244"/>
                  </a:lnTo>
                  <a:lnTo>
                    <a:pt x="3561" y="75666"/>
                  </a:lnTo>
                  <a:lnTo>
                    <a:pt x="16874" y="87032"/>
                  </a:lnTo>
                  <a:lnTo>
                    <a:pt x="44101" y="100008"/>
                  </a:lnTo>
                  <a:lnTo>
                    <a:pt x="103483" y="110117"/>
                  </a:lnTo>
                  <a:lnTo>
                    <a:pt x="136443" y="122316"/>
                  </a:lnTo>
                  <a:lnTo>
                    <a:pt x="173433" y="147399"/>
                  </a:lnTo>
                  <a:lnTo>
                    <a:pt x="190445" y="173527"/>
                  </a:lnTo>
                  <a:lnTo>
                    <a:pt x="191354" y="183289"/>
                  </a:lnTo>
                  <a:lnTo>
                    <a:pt x="186126" y="203495"/>
                  </a:lnTo>
                  <a:lnTo>
                    <a:pt x="179117" y="211457"/>
                  </a:lnTo>
                  <a:lnTo>
                    <a:pt x="158850" y="223423"/>
                  </a:lnTo>
                  <a:lnTo>
                    <a:pt x="121133" y="231147"/>
                  </a:lnTo>
                  <a:lnTo>
                    <a:pt x="57764" y="222519"/>
                  </a:lnTo>
                  <a:lnTo>
                    <a:pt x="151" y="213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98339" y="1848563"/>
              <a:ext cx="266491" cy="246609"/>
            </a:xfrm>
            <a:custGeom>
              <a:avLst/>
              <a:gdLst/>
              <a:ahLst/>
              <a:cxnLst/>
              <a:rect l="0" t="0" r="0" b="0"/>
              <a:pathLst>
                <a:path w="266491" h="246609">
                  <a:moveTo>
                    <a:pt x="140148" y="88680"/>
                  </a:moveTo>
                  <a:lnTo>
                    <a:pt x="145737" y="71912"/>
                  </a:lnTo>
                  <a:lnTo>
                    <a:pt x="145362" y="54322"/>
                  </a:lnTo>
                  <a:lnTo>
                    <a:pt x="140126" y="34805"/>
                  </a:lnTo>
                  <a:lnTo>
                    <a:pt x="130000" y="14433"/>
                  </a:lnTo>
                  <a:lnTo>
                    <a:pt x="121684" y="7596"/>
                  </a:lnTo>
                  <a:lnTo>
                    <a:pt x="99966" y="0"/>
                  </a:lnTo>
                  <a:lnTo>
                    <a:pt x="77836" y="2864"/>
                  </a:lnTo>
                  <a:lnTo>
                    <a:pt x="48765" y="17629"/>
                  </a:lnTo>
                  <a:lnTo>
                    <a:pt x="25334" y="39942"/>
                  </a:lnTo>
                  <a:lnTo>
                    <a:pt x="11911" y="60000"/>
                  </a:lnTo>
                  <a:lnTo>
                    <a:pt x="2045" y="84512"/>
                  </a:lnTo>
                  <a:lnTo>
                    <a:pt x="0" y="111004"/>
                  </a:lnTo>
                  <a:lnTo>
                    <a:pt x="8220" y="166139"/>
                  </a:lnTo>
                  <a:lnTo>
                    <a:pt x="23330" y="196899"/>
                  </a:lnTo>
                  <a:lnTo>
                    <a:pt x="31853" y="201770"/>
                  </a:lnTo>
                  <a:lnTo>
                    <a:pt x="53802" y="204063"/>
                  </a:lnTo>
                  <a:lnTo>
                    <a:pt x="76036" y="198063"/>
                  </a:lnTo>
                  <a:lnTo>
                    <a:pt x="96445" y="186428"/>
                  </a:lnTo>
                  <a:lnTo>
                    <a:pt x="119920" y="160146"/>
                  </a:lnTo>
                  <a:lnTo>
                    <a:pt x="142842" y="103854"/>
                  </a:lnTo>
                  <a:lnTo>
                    <a:pt x="145453" y="101136"/>
                  </a:lnTo>
                  <a:lnTo>
                    <a:pt x="147194" y="105172"/>
                  </a:lnTo>
                  <a:lnTo>
                    <a:pt x="159793" y="153806"/>
                  </a:lnTo>
                  <a:lnTo>
                    <a:pt x="183369" y="205573"/>
                  </a:lnTo>
                  <a:lnTo>
                    <a:pt x="190019" y="219251"/>
                  </a:lnTo>
                  <a:lnTo>
                    <a:pt x="199132" y="228370"/>
                  </a:lnTo>
                  <a:lnTo>
                    <a:pt x="221735" y="238502"/>
                  </a:lnTo>
                  <a:lnTo>
                    <a:pt x="266490" y="246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10235" y="1885522"/>
              <a:ext cx="211916" cy="222242"/>
            </a:xfrm>
            <a:custGeom>
              <a:avLst/>
              <a:gdLst/>
              <a:ahLst/>
              <a:cxnLst/>
              <a:rect l="0" t="0" r="0" b="0"/>
              <a:pathLst>
                <a:path w="211916" h="222242">
                  <a:moveTo>
                    <a:pt x="7236" y="83307"/>
                  </a:moveTo>
                  <a:lnTo>
                    <a:pt x="0" y="110863"/>
                  </a:lnTo>
                  <a:lnTo>
                    <a:pt x="478" y="167085"/>
                  </a:lnTo>
                  <a:lnTo>
                    <a:pt x="12412" y="222241"/>
                  </a:lnTo>
                  <a:lnTo>
                    <a:pt x="11856" y="221553"/>
                  </a:lnTo>
                  <a:lnTo>
                    <a:pt x="10316" y="217585"/>
                  </a:lnTo>
                  <a:lnTo>
                    <a:pt x="6675" y="169189"/>
                  </a:lnTo>
                  <a:lnTo>
                    <a:pt x="2142" y="106423"/>
                  </a:lnTo>
                  <a:lnTo>
                    <a:pt x="11819" y="43029"/>
                  </a:lnTo>
                  <a:lnTo>
                    <a:pt x="24481" y="18222"/>
                  </a:lnTo>
                  <a:lnTo>
                    <a:pt x="32771" y="8332"/>
                  </a:lnTo>
                  <a:lnTo>
                    <a:pt x="42977" y="2908"/>
                  </a:lnTo>
                  <a:lnTo>
                    <a:pt x="66795" y="0"/>
                  </a:lnTo>
                  <a:lnTo>
                    <a:pt x="106512" y="4941"/>
                  </a:lnTo>
                  <a:lnTo>
                    <a:pt x="127788" y="16892"/>
                  </a:lnTo>
                  <a:lnTo>
                    <a:pt x="160510" y="53160"/>
                  </a:lnTo>
                  <a:lnTo>
                    <a:pt x="181099" y="108591"/>
                  </a:lnTo>
                  <a:lnTo>
                    <a:pt x="200046" y="166705"/>
                  </a:lnTo>
                  <a:lnTo>
                    <a:pt x="211915" y="205975"/>
                  </a:lnTo>
                  <a:lnTo>
                    <a:pt x="211539" y="210709"/>
                  </a:lnTo>
                  <a:lnTo>
                    <a:pt x="207278" y="220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5236" y="1711913"/>
              <a:ext cx="176547" cy="448600"/>
            </a:xfrm>
            <a:custGeom>
              <a:avLst/>
              <a:gdLst/>
              <a:ahLst/>
              <a:cxnLst/>
              <a:rect l="0" t="0" r="0" b="0"/>
              <a:pathLst>
                <a:path w="176547" h="448600">
                  <a:moveTo>
                    <a:pt x="123904" y="288501"/>
                  </a:moveTo>
                  <a:lnTo>
                    <a:pt x="103660" y="244538"/>
                  </a:lnTo>
                  <a:lnTo>
                    <a:pt x="84501" y="219843"/>
                  </a:lnTo>
                  <a:lnTo>
                    <a:pt x="75408" y="215823"/>
                  </a:lnTo>
                  <a:lnTo>
                    <a:pt x="52827" y="214476"/>
                  </a:lnTo>
                  <a:lnTo>
                    <a:pt x="42595" y="218094"/>
                  </a:lnTo>
                  <a:lnTo>
                    <a:pt x="24986" y="231473"/>
                  </a:lnTo>
                  <a:lnTo>
                    <a:pt x="15599" y="252237"/>
                  </a:lnTo>
                  <a:lnTo>
                    <a:pt x="3985" y="303694"/>
                  </a:lnTo>
                  <a:lnTo>
                    <a:pt x="0" y="358919"/>
                  </a:lnTo>
                  <a:lnTo>
                    <a:pt x="7513" y="399703"/>
                  </a:lnTo>
                  <a:lnTo>
                    <a:pt x="17973" y="423322"/>
                  </a:lnTo>
                  <a:lnTo>
                    <a:pt x="33539" y="439278"/>
                  </a:lnTo>
                  <a:lnTo>
                    <a:pt x="42604" y="445171"/>
                  </a:lnTo>
                  <a:lnTo>
                    <a:pt x="62035" y="448599"/>
                  </a:lnTo>
                  <a:lnTo>
                    <a:pt x="72129" y="447876"/>
                  </a:lnTo>
                  <a:lnTo>
                    <a:pt x="81199" y="442714"/>
                  </a:lnTo>
                  <a:lnTo>
                    <a:pt x="97515" y="424500"/>
                  </a:lnTo>
                  <a:lnTo>
                    <a:pt x="125883" y="365105"/>
                  </a:lnTo>
                  <a:lnTo>
                    <a:pt x="138788" y="309639"/>
                  </a:lnTo>
                  <a:lnTo>
                    <a:pt x="146861" y="250909"/>
                  </a:lnTo>
                  <a:lnTo>
                    <a:pt x="153785" y="199577"/>
                  </a:lnTo>
                  <a:lnTo>
                    <a:pt x="154984" y="147120"/>
                  </a:lnTo>
                  <a:lnTo>
                    <a:pt x="149750" y="92712"/>
                  </a:lnTo>
                  <a:lnTo>
                    <a:pt x="137501" y="31501"/>
                  </a:lnTo>
                  <a:lnTo>
                    <a:pt x="130727" y="6993"/>
                  </a:lnTo>
                  <a:lnTo>
                    <a:pt x="126113" y="1393"/>
                  </a:lnTo>
                  <a:lnTo>
                    <a:pt x="120697" y="0"/>
                  </a:lnTo>
                  <a:lnTo>
                    <a:pt x="114747" y="1410"/>
                  </a:lnTo>
                  <a:lnTo>
                    <a:pt x="110780" y="7030"/>
                  </a:lnTo>
                  <a:lnTo>
                    <a:pt x="105197" y="38466"/>
                  </a:lnTo>
                  <a:lnTo>
                    <a:pt x="103311" y="97778"/>
                  </a:lnTo>
                  <a:lnTo>
                    <a:pt x="108527" y="149312"/>
                  </a:lnTo>
                  <a:lnTo>
                    <a:pt x="118976" y="212301"/>
                  </a:lnTo>
                  <a:lnTo>
                    <a:pt x="140803" y="274350"/>
                  </a:lnTo>
                  <a:lnTo>
                    <a:pt x="158913" y="330138"/>
                  </a:lnTo>
                  <a:lnTo>
                    <a:pt x="173415" y="388408"/>
                  </a:lnTo>
                  <a:lnTo>
                    <a:pt x="176546" y="414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389761" y="2326798"/>
            <a:ext cx="3490124" cy="582179"/>
            <a:chOff x="1389761" y="2326798"/>
            <a:chExt cx="3490124" cy="582179"/>
          </a:xfrm>
        </p:grpSpPr>
        <p:sp>
          <p:nvSpPr>
            <p:cNvPr id="43" name="Freeform 42"/>
            <p:cNvSpPr/>
            <p:nvPr/>
          </p:nvSpPr>
          <p:spPr>
            <a:xfrm>
              <a:off x="1591700" y="2442611"/>
              <a:ext cx="29689" cy="421141"/>
            </a:xfrm>
            <a:custGeom>
              <a:avLst/>
              <a:gdLst/>
              <a:ahLst/>
              <a:cxnLst/>
              <a:rect l="0" t="0" r="0" b="0"/>
              <a:pathLst>
                <a:path w="29689" h="421141">
                  <a:moveTo>
                    <a:pt x="19160" y="0"/>
                  </a:moveTo>
                  <a:lnTo>
                    <a:pt x="4505" y="49552"/>
                  </a:lnTo>
                  <a:lnTo>
                    <a:pt x="0" y="100080"/>
                  </a:lnTo>
                  <a:lnTo>
                    <a:pt x="5713" y="155989"/>
                  </a:lnTo>
                  <a:lnTo>
                    <a:pt x="8055" y="210880"/>
                  </a:lnTo>
                  <a:lnTo>
                    <a:pt x="14107" y="266783"/>
                  </a:lnTo>
                  <a:lnTo>
                    <a:pt x="17662" y="320032"/>
                  </a:lnTo>
                  <a:lnTo>
                    <a:pt x="26100" y="381758"/>
                  </a:lnTo>
                  <a:lnTo>
                    <a:pt x="29688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89761" y="2632124"/>
              <a:ext cx="368499" cy="73700"/>
            </a:xfrm>
            <a:custGeom>
              <a:avLst/>
              <a:gdLst/>
              <a:ahLst/>
              <a:cxnLst/>
              <a:rect l="0" t="0" r="0" b="0"/>
              <a:pathLst>
                <a:path w="368499" h="73700">
                  <a:moveTo>
                    <a:pt x="368498" y="0"/>
                  </a:moveTo>
                  <a:lnTo>
                    <a:pt x="311234" y="3119"/>
                  </a:lnTo>
                  <a:lnTo>
                    <a:pt x="261843" y="11453"/>
                  </a:lnTo>
                  <a:lnTo>
                    <a:pt x="216404" y="24450"/>
                  </a:lnTo>
                  <a:lnTo>
                    <a:pt x="171354" y="40000"/>
                  </a:lnTo>
                  <a:lnTo>
                    <a:pt x="116672" y="52016"/>
                  </a:lnTo>
                  <a:lnTo>
                    <a:pt x="56972" y="6655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90422" y="2411026"/>
              <a:ext cx="241579" cy="399002"/>
            </a:xfrm>
            <a:custGeom>
              <a:avLst/>
              <a:gdLst/>
              <a:ahLst/>
              <a:cxnLst/>
              <a:rect l="0" t="0" r="0" b="0"/>
              <a:pathLst>
                <a:path w="241579" h="399002">
                  <a:moveTo>
                    <a:pt x="20479" y="0"/>
                  </a:moveTo>
                  <a:lnTo>
                    <a:pt x="9301" y="16767"/>
                  </a:lnTo>
                  <a:lnTo>
                    <a:pt x="2349" y="49551"/>
                  </a:lnTo>
                  <a:lnTo>
                    <a:pt x="0" y="112126"/>
                  </a:lnTo>
                  <a:lnTo>
                    <a:pt x="763" y="166973"/>
                  </a:lnTo>
                  <a:lnTo>
                    <a:pt x="7789" y="228084"/>
                  </a:lnTo>
                  <a:lnTo>
                    <a:pt x="15549" y="283219"/>
                  </a:lnTo>
                  <a:lnTo>
                    <a:pt x="26427" y="333481"/>
                  </a:lnTo>
                  <a:lnTo>
                    <a:pt x="35692" y="392386"/>
                  </a:lnTo>
                  <a:lnTo>
                    <a:pt x="36470" y="398461"/>
                  </a:lnTo>
                  <a:lnTo>
                    <a:pt x="35819" y="399001"/>
                  </a:lnTo>
                  <a:lnTo>
                    <a:pt x="34215" y="395852"/>
                  </a:lnTo>
                  <a:lnTo>
                    <a:pt x="31430" y="336239"/>
                  </a:lnTo>
                  <a:lnTo>
                    <a:pt x="33535" y="309706"/>
                  </a:lnTo>
                  <a:lnTo>
                    <a:pt x="60341" y="253260"/>
                  </a:lnTo>
                  <a:lnTo>
                    <a:pt x="76800" y="238122"/>
                  </a:lnTo>
                  <a:lnTo>
                    <a:pt x="115962" y="218872"/>
                  </a:lnTo>
                  <a:lnTo>
                    <a:pt x="139735" y="220499"/>
                  </a:lnTo>
                  <a:lnTo>
                    <a:pt x="163559" y="230190"/>
                  </a:lnTo>
                  <a:lnTo>
                    <a:pt x="190125" y="255377"/>
                  </a:lnTo>
                  <a:lnTo>
                    <a:pt x="227234" y="305681"/>
                  </a:lnTo>
                  <a:lnTo>
                    <a:pt x="235203" y="329660"/>
                  </a:lnTo>
                  <a:lnTo>
                    <a:pt x="24157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53057" y="2578093"/>
              <a:ext cx="189514" cy="219564"/>
            </a:xfrm>
            <a:custGeom>
              <a:avLst/>
              <a:gdLst/>
              <a:ahLst/>
              <a:cxnLst/>
              <a:rect l="0" t="0" r="0" b="0"/>
              <a:pathLst>
                <a:path w="189514" h="219564">
                  <a:moveTo>
                    <a:pt x="0" y="138259"/>
                  </a:moveTo>
                  <a:lnTo>
                    <a:pt x="63427" y="103512"/>
                  </a:lnTo>
                  <a:lnTo>
                    <a:pt x="102216" y="83259"/>
                  </a:lnTo>
                  <a:lnTo>
                    <a:pt x="138344" y="57075"/>
                  </a:lnTo>
                  <a:lnTo>
                    <a:pt x="144871" y="47871"/>
                  </a:lnTo>
                  <a:lnTo>
                    <a:pt x="152125" y="25167"/>
                  </a:lnTo>
                  <a:lnTo>
                    <a:pt x="150549" y="16071"/>
                  </a:lnTo>
                  <a:lnTo>
                    <a:pt x="145989" y="8837"/>
                  </a:lnTo>
                  <a:lnTo>
                    <a:pt x="139440" y="2845"/>
                  </a:lnTo>
                  <a:lnTo>
                    <a:pt x="131564" y="20"/>
                  </a:lnTo>
                  <a:lnTo>
                    <a:pt x="113455" y="0"/>
                  </a:lnTo>
                  <a:lnTo>
                    <a:pt x="83529" y="12156"/>
                  </a:lnTo>
                  <a:lnTo>
                    <a:pt x="35649" y="59915"/>
                  </a:lnTo>
                  <a:lnTo>
                    <a:pt x="14202" y="92949"/>
                  </a:lnTo>
                  <a:lnTo>
                    <a:pt x="9431" y="118901"/>
                  </a:lnTo>
                  <a:lnTo>
                    <a:pt x="15901" y="168101"/>
                  </a:lnTo>
                  <a:lnTo>
                    <a:pt x="30707" y="195324"/>
                  </a:lnTo>
                  <a:lnTo>
                    <a:pt x="46403" y="207685"/>
                  </a:lnTo>
                  <a:lnTo>
                    <a:pt x="55502" y="212619"/>
                  </a:lnTo>
                  <a:lnTo>
                    <a:pt x="96253" y="219563"/>
                  </a:lnTo>
                  <a:lnTo>
                    <a:pt x="122328" y="214948"/>
                  </a:lnTo>
                  <a:lnTo>
                    <a:pt x="179802" y="194284"/>
                  </a:lnTo>
                  <a:lnTo>
                    <a:pt x="189513" y="190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26798" y="2674238"/>
              <a:ext cx="21057" cy="94757"/>
            </a:xfrm>
            <a:custGeom>
              <a:avLst/>
              <a:gdLst/>
              <a:ahLst/>
              <a:cxnLst/>
              <a:rect l="0" t="0" r="0" b="0"/>
              <a:pathLst>
                <a:path w="21057" h="94757">
                  <a:moveTo>
                    <a:pt x="0" y="0"/>
                  </a:moveTo>
                  <a:lnTo>
                    <a:pt x="3119" y="42692"/>
                  </a:lnTo>
                  <a:lnTo>
                    <a:pt x="2105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16269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42611" y="2558425"/>
              <a:ext cx="136871" cy="182399"/>
            </a:xfrm>
            <a:custGeom>
              <a:avLst/>
              <a:gdLst/>
              <a:ahLst/>
              <a:cxnLst/>
              <a:rect l="0" t="0" r="0" b="0"/>
              <a:pathLst>
                <a:path w="136871" h="182399">
                  <a:moveTo>
                    <a:pt x="0" y="73699"/>
                  </a:moveTo>
                  <a:lnTo>
                    <a:pt x="11178" y="84877"/>
                  </a:lnTo>
                  <a:lnTo>
                    <a:pt x="40433" y="146916"/>
                  </a:lnTo>
                  <a:lnTo>
                    <a:pt x="63532" y="182398"/>
                  </a:lnTo>
                  <a:lnTo>
                    <a:pt x="64582" y="181260"/>
                  </a:lnTo>
                  <a:lnTo>
                    <a:pt x="48599" y="125242"/>
                  </a:lnTo>
                  <a:lnTo>
                    <a:pt x="44036" y="88841"/>
                  </a:lnTo>
                  <a:lnTo>
                    <a:pt x="48273" y="54009"/>
                  </a:lnTo>
                  <a:lnTo>
                    <a:pt x="56939" y="35312"/>
                  </a:lnTo>
                  <a:lnTo>
                    <a:pt x="62526" y="27051"/>
                  </a:lnTo>
                  <a:lnTo>
                    <a:pt x="78092" y="14752"/>
                  </a:lnTo>
                  <a:lnTo>
                    <a:pt x="96709" y="655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94459" y="2558425"/>
              <a:ext cx="151271" cy="170732"/>
            </a:xfrm>
            <a:custGeom>
              <a:avLst/>
              <a:gdLst/>
              <a:ahLst/>
              <a:cxnLst/>
              <a:rect l="0" t="0" r="0" b="0"/>
              <a:pathLst>
                <a:path w="151271" h="170732">
                  <a:moveTo>
                    <a:pt x="127219" y="31585"/>
                  </a:moveTo>
                  <a:lnTo>
                    <a:pt x="116041" y="20407"/>
                  </a:lnTo>
                  <a:lnTo>
                    <a:pt x="108069" y="18283"/>
                  </a:lnTo>
                  <a:lnTo>
                    <a:pt x="86733" y="19044"/>
                  </a:lnTo>
                  <a:lnTo>
                    <a:pt x="54002" y="31639"/>
                  </a:lnTo>
                  <a:lnTo>
                    <a:pt x="27666" y="50188"/>
                  </a:lnTo>
                  <a:lnTo>
                    <a:pt x="5045" y="76091"/>
                  </a:lnTo>
                  <a:lnTo>
                    <a:pt x="0" y="98939"/>
                  </a:lnTo>
                  <a:lnTo>
                    <a:pt x="6293" y="146145"/>
                  </a:lnTo>
                  <a:lnTo>
                    <a:pt x="11507" y="154752"/>
                  </a:lnTo>
                  <a:lnTo>
                    <a:pt x="26659" y="167434"/>
                  </a:lnTo>
                  <a:lnTo>
                    <a:pt x="51330" y="170731"/>
                  </a:lnTo>
                  <a:lnTo>
                    <a:pt x="79453" y="167127"/>
                  </a:lnTo>
                  <a:lnTo>
                    <a:pt x="113846" y="151944"/>
                  </a:lnTo>
                  <a:lnTo>
                    <a:pt x="131414" y="139280"/>
                  </a:lnTo>
                  <a:lnTo>
                    <a:pt x="143902" y="119614"/>
                  </a:lnTo>
                  <a:lnTo>
                    <a:pt x="148869" y="107818"/>
                  </a:lnTo>
                  <a:lnTo>
                    <a:pt x="151270" y="82234"/>
                  </a:lnTo>
                  <a:lnTo>
                    <a:pt x="143278" y="33271"/>
                  </a:lnTo>
                  <a:lnTo>
                    <a:pt x="1272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79606" y="2554803"/>
              <a:ext cx="123461" cy="354174"/>
            </a:xfrm>
            <a:custGeom>
              <a:avLst/>
              <a:gdLst/>
              <a:ahLst/>
              <a:cxnLst/>
              <a:rect l="0" t="0" r="0" b="0"/>
              <a:pathLst>
                <a:path w="123461" h="354174">
                  <a:moveTo>
                    <a:pt x="0" y="140492"/>
                  </a:moveTo>
                  <a:lnTo>
                    <a:pt x="9065" y="199109"/>
                  </a:lnTo>
                  <a:lnTo>
                    <a:pt x="18645" y="253283"/>
                  </a:lnTo>
                  <a:lnTo>
                    <a:pt x="31802" y="305924"/>
                  </a:lnTo>
                  <a:lnTo>
                    <a:pt x="46822" y="354173"/>
                  </a:lnTo>
                  <a:lnTo>
                    <a:pt x="35446" y="315807"/>
                  </a:lnTo>
                  <a:lnTo>
                    <a:pt x="29228" y="262296"/>
                  </a:lnTo>
                  <a:lnTo>
                    <a:pt x="20358" y="212847"/>
                  </a:lnTo>
                  <a:lnTo>
                    <a:pt x="13441" y="161150"/>
                  </a:lnTo>
                  <a:lnTo>
                    <a:pt x="8272" y="111908"/>
                  </a:lnTo>
                  <a:lnTo>
                    <a:pt x="4846" y="82164"/>
                  </a:lnTo>
                  <a:lnTo>
                    <a:pt x="12179" y="28061"/>
                  </a:lnTo>
                  <a:lnTo>
                    <a:pt x="15138" y="16405"/>
                  </a:lnTo>
                  <a:lnTo>
                    <a:pt x="21790" y="8635"/>
                  </a:lnTo>
                  <a:lnTo>
                    <a:pt x="41660" y="0"/>
                  </a:lnTo>
                  <a:lnTo>
                    <a:pt x="62969" y="2402"/>
                  </a:lnTo>
                  <a:lnTo>
                    <a:pt x="82968" y="11268"/>
                  </a:lnTo>
                  <a:lnTo>
                    <a:pt x="99656" y="23008"/>
                  </a:lnTo>
                  <a:lnTo>
                    <a:pt x="111752" y="42263"/>
                  </a:lnTo>
                  <a:lnTo>
                    <a:pt x="119857" y="66419"/>
                  </a:lnTo>
                  <a:lnTo>
                    <a:pt x="123460" y="92753"/>
                  </a:lnTo>
                  <a:lnTo>
                    <a:pt x="120911" y="102817"/>
                  </a:lnTo>
                  <a:lnTo>
                    <a:pt x="115702" y="110696"/>
                  </a:lnTo>
                  <a:lnTo>
                    <a:pt x="100556" y="122570"/>
                  </a:lnTo>
                  <a:lnTo>
                    <a:pt x="68476" y="136605"/>
                  </a:lnTo>
                  <a:lnTo>
                    <a:pt x="52642" y="140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00704" y="2537135"/>
              <a:ext cx="129451" cy="339009"/>
            </a:xfrm>
            <a:custGeom>
              <a:avLst/>
              <a:gdLst/>
              <a:ahLst/>
              <a:cxnLst/>
              <a:rect l="0" t="0" r="0" b="0"/>
              <a:pathLst>
                <a:path w="129451" h="339009">
                  <a:moveTo>
                    <a:pt x="0" y="126574"/>
                  </a:moveTo>
                  <a:lnTo>
                    <a:pt x="8334" y="164052"/>
                  </a:lnTo>
                  <a:lnTo>
                    <a:pt x="10095" y="221065"/>
                  </a:lnTo>
                  <a:lnTo>
                    <a:pt x="18849" y="279077"/>
                  </a:lnTo>
                  <a:lnTo>
                    <a:pt x="26122" y="314480"/>
                  </a:lnTo>
                  <a:lnTo>
                    <a:pt x="24088" y="336430"/>
                  </a:lnTo>
                  <a:lnTo>
                    <a:pt x="23078" y="339008"/>
                  </a:lnTo>
                  <a:lnTo>
                    <a:pt x="20065" y="277858"/>
                  </a:lnTo>
                  <a:lnTo>
                    <a:pt x="9640" y="218286"/>
                  </a:lnTo>
                  <a:lnTo>
                    <a:pt x="1904" y="156129"/>
                  </a:lnTo>
                  <a:lnTo>
                    <a:pt x="564" y="107385"/>
                  </a:lnTo>
                  <a:lnTo>
                    <a:pt x="1282" y="48088"/>
                  </a:lnTo>
                  <a:lnTo>
                    <a:pt x="5639" y="23841"/>
                  </a:lnTo>
                  <a:lnTo>
                    <a:pt x="10778" y="14802"/>
                  </a:lnTo>
                  <a:lnTo>
                    <a:pt x="25848" y="1638"/>
                  </a:lnTo>
                  <a:lnTo>
                    <a:pt x="34779" y="0"/>
                  </a:lnTo>
                  <a:lnTo>
                    <a:pt x="54062" y="4419"/>
                  </a:lnTo>
                  <a:lnTo>
                    <a:pt x="102353" y="41165"/>
                  </a:lnTo>
                  <a:lnTo>
                    <a:pt x="116850" y="57029"/>
                  </a:lnTo>
                  <a:lnTo>
                    <a:pt x="127193" y="75778"/>
                  </a:lnTo>
                  <a:lnTo>
                    <a:pt x="129450" y="95810"/>
                  </a:lnTo>
                  <a:lnTo>
                    <a:pt x="128414" y="106065"/>
                  </a:lnTo>
                  <a:lnTo>
                    <a:pt x="124214" y="114071"/>
                  </a:lnTo>
                  <a:lnTo>
                    <a:pt x="110189" y="126087"/>
                  </a:lnTo>
                  <a:lnTo>
                    <a:pt x="55123" y="135652"/>
                  </a:lnTo>
                  <a:lnTo>
                    <a:pt x="42114" y="1371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03614" y="2532700"/>
              <a:ext cx="187242" cy="136366"/>
            </a:xfrm>
            <a:custGeom>
              <a:avLst/>
              <a:gdLst/>
              <a:ahLst/>
              <a:cxnLst/>
              <a:rect l="0" t="0" r="0" b="0"/>
              <a:pathLst>
                <a:path w="187242" h="136366">
                  <a:moveTo>
                    <a:pt x="102417" y="4667"/>
                  </a:moveTo>
                  <a:lnTo>
                    <a:pt x="59725" y="7787"/>
                  </a:lnTo>
                  <a:lnTo>
                    <a:pt x="49389" y="10257"/>
                  </a:lnTo>
                  <a:lnTo>
                    <a:pt x="31666" y="22359"/>
                  </a:lnTo>
                  <a:lnTo>
                    <a:pt x="17159" y="39437"/>
                  </a:lnTo>
                  <a:lnTo>
                    <a:pt x="6813" y="58725"/>
                  </a:lnTo>
                  <a:lnTo>
                    <a:pt x="0" y="94904"/>
                  </a:lnTo>
                  <a:lnTo>
                    <a:pt x="4646" y="115353"/>
                  </a:lnTo>
                  <a:lnTo>
                    <a:pt x="9160" y="124081"/>
                  </a:lnTo>
                  <a:lnTo>
                    <a:pt x="16849" y="129900"/>
                  </a:lnTo>
                  <a:lnTo>
                    <a:pt x="37870" y="136365"/>
                  </a:lnTo>
                  <a:lnTo>
                    <a:pt x="70424" y="134416"/>
                  </a:lnTo>
                  <a:lnTo>
                    <a:pt x="123420" y="120005"/>
                  </a:lnTo>
                  <a:lnTo>
                    <a:pt x="143337" y="112081"/>
                  </a:lnTo>
                  <a:lnTo>
                    <a:pt x="167704" y="93296"/>
                  </a:lnTo>
                  <a:lnTo>
                    <a:pt x="182516" y="75643"/>
                  </a:lnTo>
                  <a:lnTo>
                    <a:pt x="186232" y="66023"/>
                  </a:lnTo>
                  <a:lnTo>
                    <a:pt x="187241" y="45974"/>
                  </a:lnTo>
                  <a:lnTo>
                    <a:pt x="175643" y="14957"/>
                  </a:lnTo>
                  <a:lnTo>
                    <a:pt x="167612" y="8018"/>
                  </a:lnTo>
                  <a:lnTo>
                    <a:pt x="146210" y="307"/>
                  </a:lnTo>
                  <a:lnTo>
                    <a:pt x="12734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863488" y="2463668"/>
              <a:ext cx="153147" cy="207155"/>
            </a:xfrm>
            <a:custGeom>
              <a:avLst/>
              <a:gdLst/>
              <a:ahLst/>
              <a:cxnLst/>
              <a:rect l="0" t="0" r="0" b="0"/>
              <a:pathLst>
                <a:path w="153147" h="207155">
                  <a:moveTo>
                    <a:pt x="116284" y="0"/>
                  </a:moveTo>
                  <a:lnTo>
                    <a:pt x="57667" y="5589"/>
                  </a:lnTo>
                  <a:lnTo>
                    <a:pt x="22877" y="20243"/>
                  </a:lnTo>
                  <a:lnTo>
                    <a:pt x="7309" y="35903"/>
                  </a:lnTo>
                  <a:lnTo>
                    <a:pt x="1520" y="44993"/>
                  </a:lnTo>
                  <a:lnTo>
                    <a:pt x="0" y="53392"/>
                  </a:lnTo>
                  <a:lnTo>
                    <a:pt x="1327" y="61331"/>
                  </a:lnTo>
                  <a:lnTo>
                    <a:pt x="4551" y="68963"/>
                  </a:lnTo>
                  <a:lnTo>
                    <a:pt x="12549" y="74051"/>
                  </a:lnTo>
                  <a:lnTo>
                    <a:pt x="72526" y="88477"/>
                  </a:lnTo>
                  <a:lnTo>
                    <a:pt x="122025" y="103091"/>
                  </a:lnTo>
                  <a:lnTo>
                    <a:pt x="140672" y="114449"/>
                  </a:lnTo>
                  <a:lnTo>
                    <a:pt x="146581" y="123092"/>
                  </a:lnTo>
                  <a:lnTo>
                    <a:pt x="153146" y="145175"/>
                  </a:lnTo>
                  <a:lnTo>
                    <a:pt x="151252" y="178325"/>
                  </a:lnTo>
                  <a:lnTo>
                    <a:pt x="146615" y="186734"/>
                  </a:lnTo>
                  <a:lnTo>
                    <a:pt x="132104" y="199196"/>
                  </a:lnTo>
                  <a:lnTo>
                    <a:pt x="110837" y="205515"/>
                  </a:lnTo>
                  <a:lnTo>
                    <a:pt x="85787" y="207154"/>
                  </a:lnTo>
                  <a:lnTo>
                    <a:pt x="37816" y="198673"/>
                  </a:lnTo>
                  <a:lnTo>
                    <a:pt x="1099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06114" y="251631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7235" y="11279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116642" y="2400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85098" y="2326798"/>
              <a:ext cx="52644" cy="357969"/>
            </a:xfrm>
            <a:custGeom>
              <a:avLst/>
              <a:gdLst/>
              <a:ahLst/>
              <a:cxnLst/>
              <a:rect l="0" t="0" r="0" b="0"/>
              <a:pathLst>
                <a:path w="52644" h="357969">
                  <a:moveTo>
                    <a:pt x="0" y="0"/>
                  </a:moveTo>
                  <a:lnTo>
                    <a:pt x="1170" y="49262"/>
                  </a:lnTo>
                  <a:lnTo>
                    <a:pt x="7236" y="98174"/>
                  </a:lnTo>
                  <a:lnTo>
                    <a:pt x="12997" y="154096"/>
                  </a:lnTo>
                  <a:lnTo>
                    <a:pt x="25054" y="216052"/>
                  </a:lnTo>
                  <a:lnTo>
                    <a:pt x="35240" y="275365"/>
                  </a:lnTo>
                  <a:lnTo>
                    <a:pt x="49542" y="338642"/>
                  </a:lnTo>
                  <a:lnTo>
                    <a:pt x="52643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00870" y="2484725"/>
              <a:ext cx="200042" cy="84229"/>
            </a:xfrm>
            <a:custGeom>
              <a:avLst/>
              <a:gdLst/>
              <a:ahLst/>
              <a:cxnLst/>
              <a:rect l="0" t="0" r="0" b="0"/>
              <a:pathLst>
                <a:path w="200042" h="84229">
                  <a:moveTo>
                    <a:pt x="200041" y="0"/>
                  </a:moveTo>
                  <a:lnTo>
                    <a:pt x="173656" y="15641"/>
                  </a:lnTo>
                  <a:lnTo>
                    <a:pt x="116729" y="34844"/>
                  </a:lnTo>
                  <a:lnTo>
                    <a:pt x="54958" y="609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11440" y="2525363"/>
              <a:ext cx="156605" cy="180461"/>
            </a:xfrm>
            <a:custGeom>
              <a:avLst/>
              <a:gdLst/>
              <a:ahLst/>
              <a:cxnLst/>
              <a:rect l="0" t="0" r="0" b="0"/>
              <a:pathLst>
                <a:path w="156605" h="180461">
                  <a:moveTo>
                    <a:pt x="0" y="75175"/>
                  </a:moveTo>
                  <a:lnTo>
                    <a:pt x="37478" y="83509"/>
                  </a:lnTo>
                  <a:lnTo>
                    <a:pt x="72326" y="81934"/>
                  </a:lnTo>
                  <a:lnTo>
                    <a:pt x="126161" y="66490"/>
                  </a:lnTo>
                  <a:lnTo>
                    <a:pt x="147319" y="55328"/>
                  </a:lnTo>
                  <a:lnTo>
                    <a:pt x="153195" y="46736"/>
                  </a:lnTo>
                  <a:lnTo>
                    <a:pt x="156604" y="24711"/>
                  </a:lnTo>
                  <a:lnTo>
                    <a:pt x="153536" y="15796"/>
                  </a:lnTo>
                  <a:lnTo>
                    <a:pt x="140768" y="2771"/>
                  </a:lnTo>
                  <a:lnTo>
                    <a:pt x="132450" y="0"/>
                  </a:lnTo>
                  <a:lnTo>
                    <a:pt x="113849" y="40"/>
                  </a:lnTo>
                  <a:lnTo>
                    <a:pt x="78056" y="12229"/>
                  </a:lnTo>
                  <a:lnTo>
                    <a:pt x="48994" y="30658"/>
                  </a:lnTo>
                  <a:lnTo>
                    <a:pt x="36203" y="47201"/>
                  </a:lnTo>
                  <a:lnTo>
                    <a:pt x="18460" y="92007"/>
                  </a:lnTo>
                  <a:lnTo>
                    <a:pt x="20293" y="115411"/>
                  </a:lnTo>
                  <a:lnTo>
                    <a:pt x="24057" y="126566"/>
                  </a:lnTo>
                  <a:lnTo>
                    <a:pt x="37598" y="145199"/>
                  </a:lnTo>
                  <a:lnTo>
                    <a:pt x="55315" y="160109"/>
                  </a:lnTo>
                  <a:lnTo>
                    <a:pt x="74887" y="170636"/>
                  </a:lnTo>
                  <a:lnTo>
                    <a:pt x="128593" y="179167"/>
                  </a:lnTo>
                  <a:lnTo>
                    <a:pt x="147399" y="180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74653" y="2542307"/>
              <a:ext cx="205232" cy="216160"/>
            </a:xfrm>
            <a:custGeom>
              <a:avLst/>
              <a:gdLst/>
              <a:ahLst/>
              <a:cxnLst/>
              <a:rect l="0" t="0" r="0" b="0"/>
              <a:pathLst>
                <a:path w="205232" h="216160">
                  <a:moveTo>
                    <a:pt x="147399" y="5589"/>
                  </a:moveTo>
                  <a:lnTo>
                    <a:pt x="130631" y="0"/>
                  </a:lnTo>
                  <a:lnTo>
                    <a:pt x="113040" y="375"/>
                  </a:lnTo>
                  <a:lnTo>
                    <a:pt x="55570" y="14478"/>
                  </a:lnTo>
                  <a:lnTo>
                    <a:pt x="32886" y="25527"/>
                  </a:lnTo>
                  <a:lnTo>
                    <a:pt x="17345" y="41357"/>
                  </a:lnTo>
                  <a:lnTo>
                    <a:pt x="11564" y="50491"/>
                  </a:lnTo>
                  <a:lnTo>
                    <a:pt x="10049" y="60090"/>
                  </a:lnTo>
                  <a:lnTo>
                    <a:pt x="14604" y="80115"/>
                  </a:lnTo>
                  <a:lnTo>
                    <a:pt x="22604" y="86858"/>
                  </a:lnTo>
                  <a:lnTo>
                    <a:pt x="74351" y="100801"/>
                  </a:lnTo>
                  <a:lnTo>
                    <a:pt x="129980" y="114473"/>
                  </a:lnTo>
                  <a:lnTo>
                    <a:pt x="188605" y="131943"/>
                  </a:lnTo>
                  <a:lnTo>
                    <a:pt x="199436" y="135448"/>
                  </a:lnTo>
                  <a:lnTo>
                    <a:pt x="204317" y="141295"/>
                  </a:lnTo>
                  <a:lnTo>
                    <a:pt x="205231" y="148702"/>
                  </a:lnTo>
                  <a:lnTo>
                    <a:pt x="203501" y="157150"/>
                  </a:lnTo>
                  <a:lnTo>
                    <a:pt x="189101" y="172775"/>
                  </a:lnTo>
                  <a:lnTo>
                    <a:pt x="147317" y="201870"/>
                  </a:lnTo>
                  <a:lnTo>
                    <a:pt x="123185" y="209808"/>
                  </a:lnTo>
                  <a:lnTo>
                    <a:pt x="63977" y="214905"/>
                  </a:lnTo>
                  <a:lnTo>
                    <a:pt x="36623" y="215601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89595" y="3137492"/>
            <a:ext cx="5557568" cy="755784"/>
            <a:chOff x="589595" y="3137492"/>
            <a:chExt cx="5557568" cy="755784"/>
          </a:xfrm>
        </p:grpSpPr>
        <p:sp>
          <p:nvSpPr>
            <p:cNvPr id="62" name="Freeform 61"/>
            <p:cNvSpPr/>
            <p:nvPr/>
          </p:nvSpPr>
          <p:spPr>
            <a:xfrm>
              <a:off x="589595" y="3644319"/>
              <a:ext cx="221100" cy="19599"/>
            </a:xfrm>
            <a:custGeom>
              <a:avLst/>
              <a:gdLst/>
              <a:ahLst/>
              <a:cxnLst/>
              <a:rect l="0" t="0" r="0" b="0"/>
              <a:pathLst>
                <a:path w="221100" h="19599">
                  <a:moveTo>
                    <a:pt x="221099" y="9069"/>
                  </a:moveTo>
                  <a:lnTo>
                    <a:pt x="162482" y="4"/>
                  </a:lnTo>
                  <a:lnTo>
                    <a:pt x="107138" y="0"/>
                  </a:lnTo>
                  <a:lnTo>
                    <a:pt x="47333" y="10051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4546" y="3409481"/>
              <a:ext cx="346497" cy="483795"/>
            </a:xfrm>
            <a:custGeom>
              <a:avLst/>
              <a:gdLst/>
              <a:ahLst/>
              <a:cxnLst/>
              <a:rect l="0" t="0" r="0" b="0"/>
              <a:pathLst>
                <a:path w="346497" h="483795">
                  <a:moveTo>
                    <a:pt x="13547" y="75451"/>
                  </a:moveTo>
                  <a:lnTo>
                    <a:pt x="2368" y="86630"/>
                  </a:lnTo>
                  <a:lnTo>
                    <a:pt x="245" y="86413"/>
                  </a:lnTo>
                  <a:lnTo>
                    <a:pt x="0" y="82759"/>
                  </a:lnTo>
                  <a:lnTo>
                    <a:pt x="4016" y="69341"/>
                  </a:lnTo>
                  <a:lnTo>
                    <a:pt x="13600" y="51679"/>
                  </a:lnTo>
                  <a:lnTo>
                    <a:pt x="28778" y="38369"/>
                  </a:lnTo>
                  <a:lnTo>
                    <a:pt x="87659" y="4389"/>
                  </a:lnTo>
                  <a:lnTo>
                    <a:pt x="98050" y="0"/>
                  </a:lnTo>
                  <a:lnTo>
                    <a:pt x="122074" y="1363"/>
                  </a:lnTo>
                  <a:lnTo>
                    <a:pt x="146009" y="9768"/>
                  </a:lnTo>
                  <a:lnTo>
                    <a:pt x="187979" y="40950"/>
                  </a:lnTo>
                  <a:lnTo>
                    <a:pt x="196357" y="60897"/>
                  </a:lnTo>
                  <a:lnTo>
                    <a:pt x="198591" y="72768"/>
                  </a:lnTo>
                  <a:lnTo>
                    <a:pt x="194835" y="98435"/>
                  </a:lnTo>
                  <a:lnTo>
                    <a:pt x="179566" y="132954"/>
                  </a:lnTo>
                  <a:lnTo>
                    <a:pt x="153445" y="165579"/>
                  </a:lnTo>
                  <a:lnTo>
                    <a:pt x="125539" y="182638"/>
                  </a:lnTo>
                  <a:lnTo>
                    <a:pt x="136241" y="177292"/>
                  </a:lnTo>
                  <a:lnTo>
                    <a:pt x="174163" y="172307"/>
                  </a:lnTo>
                  <a:lnTo>
                    <a:pt x="216855" y="176419"/>
                  </a:lnTo>
                  <a:lnTo>
                    <a:pt x="272032" y="196695"/>
                  </a:lnTo>
                  <a:lnTo>
                    <a:pt x="295715" y="209665"/>
                  </a:lnTo>
                  <a:lnTo>
                    <a:pt x="311700" y="226349"/>
                  </a:lnTo>
                  <a:lnTo>
                    <a:pt x="341542" y="277123"/>
                  </a:lnTo>
                  <a:lnTo>
                    <a:pt x="346496" y="302344"/>
                  </a:lnTo>
                  <a:lnTo>
                    <a:pt x="343695" y="342850"/>
                  </a:lnTo>
                  <a:lnTo>
                    <a:pt x="329867" y="378899"/>
                  </a:lnTo>
                  <a:lnTo>
                    <a:pt x="281465" y="429130"/>
                  </a:lnTo>
                  <a:lnTo>
                    <a:pt x="242854" y="456662"/>
                  </a:lnTo>
                  <a:lnTo>
                    <a:pt x="191380" y="474579"/>
                  </a:lnTo>
                  <a:lnTo>
                    <a:pt x="136152" y="483794"/>
                  </a:lnTo>
                  <a:lnTo>
                    <a:pt x="111322" y="478816"/>
                  </a:lnTo>
                  <a:lnTo>
                    <a:pt x="89758" y="467634"/>
                  </a:lnTo>
                  <a:lnTo>
                    <a:pt x="66803" y="443948"/>
                  </a:lnTo>
                  <a:lnTo>
                    <a:pt x="55661" y="422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07523" y="3567136"/>
              <a:ext cx="250778" cy="235144"/>
            </a:xfrm>
            <a:custGeom>
              <a:avLst/>
              <a:gdLst/>
              <a:ahLst/>
              <a:cxnLst/>
              <a:rect l="0" t="0" r="0" b="0"/>
              <a:pathLst>
                <a:path w="250778" h="235144">
                  <a:moveTo>
                    <a:pt x="134964" y="86252"/>
                  </a:moveTo>
                  <a:lnTo>
                    <a:pt x="134964" y="63895"/>
                  </a:lnTo>
                  <a:lnTo>
                    <a:pt x="128725" y="46680"/>
                  </a:lnTo>
                  <a:lnTo>
                    <a:pt x="105655" y="16565"/>
                  </a:lnTo>
                  <a:lnTo>
                    <a:pt x="79876" y="743"/>
                  </a:lnTo>
                  <a:lnTo>
                    <a:pt x="70163" y="0"/>
                  </a:lnTo>
                  <a:lnTo>
                    <a:pt x="50011" y="5414"/>
                  </a:lnTo>
                  <a:lnTo>
                    <a:pt x="32476" y="18739"/>
                  </a:lnTo>
                  <a:lnTo>
                    <a:pt x="18054" y="36359"/>
                  </a:lnTo>
                  <a:lnTo>
                    <a:pt x="7744" y="55888"/>
                  </a:lnTo>
                  <a:lnTo>
                    <a:pt x="0" y="113833"/>
                  </a:lnTo>
                  <a:lnTo>
                    <a:pt x="998" y="162015"/>
                  </a:lnTo>
                  <a:lnTo>
                    <a:pt x="15071" y="198388"/>
                  </a:lnTo>
                  <a:lnTo>
                    <a:pt x="27476" y="216419"/>
                  </a:lnTo>
                  <a:lnTo>
                    <a:pt x="43908" y="229112"/>
                  </a:lnTo>
                  <a:lnTo>
                    <a:pt x="53203" y="234134"/>
                  </a:lnTo>
                  <a:lnTo>
                    <a:pt x="62909" y="235143"/>
                  </a:lnTo>
                  <a:lnTo>
                    <a:pt x="83052" y="230025"/>
                  </a:lnTo>
                  <a:lnTo>
                    <a:pt x="100583" y="216832"/>
                  </a:lnTo>
                  <a:lnTo>
                    <a:pt x="136935" y="169652"/>
                  </a:lnTo>
                  <a:lnTo>
                    <a:pt x="149846" y="137479"/>
                  </a:lnTo>
                  <a:lnTo>
                    <a:pt x="153021" y="100001"/>
                  </a:lnTo>
                  <a:lnTo>
                    <a:pt x="149413" y="74338"/>
                  </a:lnTo>
                  <a:lnTo>
                    <a:pt x="153543" y="92730"/>
                  </a:lnTo>
                  <a:lnTo>
                    <a:pt x="161284" y="148659"/>
                  </a:lnTo>
                  <a:lnTo>
                    <a:pt x="176167" y="180782"/>
                  </a:lnTo>
                  <a:lnTo>
                    <a:pt x="200985" y="206938"/>
                  </a:lnTo>
                  <a:lnTo>
                    <a:pt x="210563" y="211163"/>
                  </a:lnTo>
                  <a:lnTo>
                    <a:pt x="250777" y="212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958300" y="3589947"/>
              <a:ext cx="157928" cy="182295"/>
            </a:xfrm>
            <a:custGeom>
              <a:avLst/>
              <a:gdLst/>
              <a:ahLst/>
              <a:cxnLst/>
              <a:rect l="0" t="0" r="0" b="0"/>
              <a:pathLst>
                <a:path w="157928" h="182295">
                  <a:moveTo>
                    <a:pt x="0" y="52913"/>
                  </a:moveTo>
                  <a:lnTo>
                    <a:pt x="7236" y="80469"/>
                  </a:lnTo>
                  <a:lnTo>
                    <a:pt x="11893" y="121259"/>
                  </a:lnTo>
                  <a:lnTo>
                    <a:pt x="35614" y="182294"/>
                  </a:lnTo>
                  <a:lnTo>
                    <a:pt x="23591" y="120897"/>
                  </a:lnTo>
                  <a:lnTo>
                    <a:pt x="27147" y="60883"/>
                  </a:lnTo>
                  <a:lnTo>
                    <a:pt x="35860" y="23689"/>
                  </a:lnTo>
                  <a:lnTo>
                    <a:pt x="41454" y="14713"/>
                  </a:lnTo>
                  <a:lnTo>
                    <a:pt x="57028" y="1620"/>
                  </a:lnTo>
                  <a:lnTo>
                    <a:pt x="64925" y="0"/>
                  </a:lnTo>
                  <a:lnTo>
                    <a:pt x="72529" y="1260"/>
                  </a:lnTo>
                  <a:lnTo>
                    <a:pt x="87217" y="8899"/>
                  </a:lnTo>
                  <a:lnTo>
                    <a:pt x="122764" y="39549"/>
                  </a:lnTo>
                  <a:lnTo>
                    <a:pt x="138280" y="65721"/>
                  </a:lnTo>
                  <a:lnTo>
                    <a:pt x="152833" y="114411"/>
                  </a:lnTo>
                  <a:lnTo>
                    <a:pt x="157927" y="168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53977" y="3357578"/>
              <a:ext cx="151765" cy="380187"/>
            </a:xfrm>
            <a:custGeom>
              <a:avLst/>
              <a:gdLst/>
              <a:ahLst/>
              <a:cxnLst/>
              <a:rect l="0" t="0" r="0" b="0"/>
              <a:pathLst>
                <a:path w="151765" h="380187">
                  <a:moveTo>
                    <a:pt x="120178" y="285282"/>
                  </a:moveTo>
                  <a:lnTo>
                    <a:pt x="99935" y="241319"/>
                  </a:lnTo>
                  <a:lnTo>
                    <a:pt x="92644" y="236086"/>
                  </a:lnTo>
                  <a:lnTo>
                    <a:pt x="84275" y="233767"/>
                  </a:lnTo>
                  <a:lnTo>
                    <a:pt x="55728" y="236093"/>
                  </a:lnTo>
                  <a:lnTo>
                    <a:pt x="25042" y="247310"/>
                  </a:lnTo>
                  <a:lnTo>
                    <a:pt x="14640" y="252949"/>
                  </a:lnTo>
                  <a:lnTo>
                    <a:pt x="7705" y="261387"/>
                  </a:lnTo>
                  <a:lnTo>
                    <a:pt x="0" y="283240"/>
                  </a:lnTo>
                  <a:lnTo>
                    <a:pt x="1252" y="316262"/>
                  </a:lnTo>
                  <a:lnTo>
                    <a:pt x="14621" y="348274"/>
                  </a:lnTo>
                  <a:lnTo>
                    <a:pt x="33400" y="374396"/>
                  </a:lnTo>
                  <a:lnTo>
                    <a:pt x="41269" y="378616"/>
                  </a:lnTo>
                  <a:lnTo>
                    <a:pt x="59371" y="380186"/>
                  </a:lnTo>
                  <a:lnTo>
                    <a:pt x="75995" y="373865"/>
                  </a:lnTo>
                  <a:lnTo>
                    <a:pt x="83704" y="368904"/>
                  </a:lnTo>
                  <a:lnTo>
                    <a:pt x="95388" y="354033"/>
                  </a:lnTo>
                  <a:lnTo>
                    <a:pt x="108544" y="319690"/>
                  </a:lnTo>
                  <a:lnTo>
                    <a:pt x="119850" y="272470"/>
                  </a:lnTo>
                  <a:lnTo>
                    <a:pt x="127490" y="221434"/>
                  </a:lnTo>
                  <a:lnTo>
                    <a:pt x="126634" y="169268"/>
                  </a:lnTo>
                  <a:lnTo>
                    <a:pt x="122091" y="119886"/>
                  </a:lnTo>
                  <a:lnTo>
                    <a:pt x="114967" y="66867"/>
                  </a:lnTo>
                  <a:lnTo>
                    <a:pt x="98897" y="11894"/>
                  </a:lnTo>
                  <a:lnTo>
                    <a:pt x="95462" y="1248"/>
                  </a:lnTo>
                  <a:lnTo>
                    <a:pt x="93172" y="0"/>
                  </a:lnTo>
                  <a:lnTo>
                    <a:pt x="90628" y="14210"/>
                  </a:lnTo>
                  <a:lnTo>
                    <a:pt x="100313" y="70774"/>
                  </a:lnTo>
                  <a:lnTo>
                    <a:pt x="110003" y="118778"/>
                  </a:lnTo>
                  <a:lnTo>
                    <a:pt x="123757" y="181812"/>
                  </a:lnTo>
                  <a:lnTo>
                    <a:pt x="137739" y="238154"/>
                  </a:lnTo>
                  <a:lnTo>
                    <a:pt x="148647" y="284291"/>
                  </a:lnTo>
                  <a:lnTo>
                    <a:pt x="151764" y="316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15020" y="3323680"/>
              <a:ext cx="324697" cy="400428"/>
            </a:xfrm>
            <a:custGeom>
              <a:avLst/>
              <a:gdLst/>
              <a:ahLst/>
              <a:cxnLst/>
              <a:rect l="0" t="0" r="0" b="0"/>
              <a:pathLst>
                <a:path w="324697" h="400428">
                  <a:moveTo>
                    <a:pt x="53974" y="34910"/>
                  </a:moveTo>
                  <a:lnTo>
                    <a:pt x="1089" y="92692"/>
                  </a:lnTo>
                  <a:lnTo>
                    <a:pt x="0" y="90979"/>
                  </a:lnTo>
                  <a:lnTo>
                    <a:pt x="444" y="86327"/>
                  </a:lnTo>
                  <a:lnTo>
                    <a:pt x="25203" y="54815"/>
                  </a:lnTo>
                  <a:lnTo>
                    <a:pt x="66491" y="17673"/>
                  </a:lnTo>
                  <a:lnTo>
                    <a:pt x="102267" y="1987"/>
                  </a:lnTo>
                  <a:lnTo>
                    <a:pt x="125741" y="0"/>
                  </a:lnTo>
                  <a:lnTo>
                    <a:pt x="147872" y="4187"/>
                  </a:lnTo>
                  <a:lnTo>
                    <a:pt x="169406" y="13847"/>
                  </a:lnTo>
                  <a:lnTo>
                    <a:pt x="176552" y="23207"/>
                  </a:lnTo>
                  <a:lnTo>
                    <a:pt x="184493" y="49206"/>
                  </a:lnTo>
                  <a:lnTo>
                    <a:pt x="183374" y="91139"/>
                  </a:lnTo>
                  <a:lnTo>
                    <a:pt x="175436" y="112933"/>
                  </a:lnTo>
                  <a:lnTo>
                    <a:pt x="151276" y="151578"/>
                  </a:lnTo>
                  <a:lnTo>
                    <a:pt x="134654" y="165922"/>
                  </a:lnTo>
                  <a:lnTo>
                    <a:pt x="122587" y="172686"/>
                  </a:lnTo>
                  <a:lnTo>
                    <a:pt x="128923" y="167894"/>
                  </a:lnTo>
                  <a:lnTo>
                    <a:pt x="169991" y="162564"/>
                  </a:lnTo>
                  <a:lnTo>
                    <a:pt x="220044" y="164631"/>
                  </a:lnTo>
                  <a:lnTo>
                    <a:pt x="269662" y="181547"/>
                  </a:lnTo>
                  <a:lnTo>
                    <a:pt x="299466" y="200671"/>
                  </a:lnTo>
                  <a:lnTo>
                    <a:pt x="312431" y="220495"/>
                  </a:lnTo>
                  <a:lnTo>
                    <a:pt x="320922" y="244904"/>
                  </a:lnTo>
                  <a:lnTo>
                    <a:pt x="324696" y="271350"/>
                  </a:lnTo>
                  <a:lnTo>
                    <a:pt x="320135" y="295583"/>
                  </a:lnTo>
                  <a:lnTo>
                    <a:pt x="304412" y="325836"/>
                  </a:lnTo>
                  <a:lnTo>
                    <a:pt x="281816" y="349618"/>
                  </a:lnTo>
                  <a:lnTo>
                    <a:pt x="222098" y="389659"/>
                  </a:lnTo>
                  <a:lnTo>
                    <a:pt x="198886" y="397297"/>
                  </a:lnTo>
                  <a:lnTo>
                    <a:pt x="155273" y="400427"/>
                  </a:lnTo>
                  <a:lnTo>
                    <a:pt x="96950" y="388515"/>
                  </a:lnTo>
                  <a:lnTo>
                    <a:pt x="49799" y="366496"/>
                  </a:lnTo>
                  <a:lnTo>
                    <a:pt x="32917" y="361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70658" y="3481769"/>
              <a:ext cx="230089" cy="204462"/>
            </a:xfrm>
            <a:custGeom>
              <a:avLst/>
              <a:gdLst/>
              <a:ahLst/>
              <a:cxnLst/>
              <a:rect l="0" t="0" r="0" b="0"/>
              <a:pathLst>
                <a:path w="230089" h="204462">
                  <a:moveTo>
                    <a:pt x="145860" y="87391"/>
                  </a:moveTo>
                  <a:lnTo>
                    <a:pt x="126732" y="34686"/>
                  </a:lnTo>
                  <a:lnTo>
                    <a:pt x="115522" y="18733"/>
                  </a:lnTo>
                  <a:lnTo>
                    <a:pt x="99621" y="6964"/>
                  </a:lnTo>
                  <a:lnTo>
                    <a:pt x="90467" y="2187"/>
                  </a:lnTo>
                  <a:lnTo>
                    <a:pt x="70938" y="0"/>
                  </a:lnTo>
                  <a:lnTo>
                    <a:pt x="51730" y="4097"/>
                  </a:lnTo>
                  <a:lnTo>
                    <a:pt x="35394" y="13717"/>
                  </a:lnTo>
                  <a:lnTo>
                    <a:pt x="23454" y="28911"/>
                  </a:lnTo>
                  <a:lnTo>
                    <a:pt x="6257" y="67261"/>
                  </a:lnTo>
                  <a:lnTo>
                    <a:pt x="0" y="124272"/>
                  </a:lnTo>
                  <a:lnTo>
                    <a:pt x="1257" y="165259"/>
                  </a:lnTo>
                  <a:lnTo>
                    <a:pt x="9842" y="184780"/>
                  </a:lnTo>
                  <a:lnTo>
                    <a:pt x="24576" y="198136"/>
                  </a:lnTo>
                  <a:lnTo>
                    <a:pt x="33419" y="203335"/>
                  </a:lnTo>
                  <a:lnTo>
                    <a:pt x="42823" y="204461"/>
                  </a:lnTo>
                  <a:lnTo>
                    <a:pt x="62631" y="199474"/>
                  </a:lnTo>
                  <a:lnTo>
                    <a:pt x="87924" y="183512"/>
                  </a:lnTo>
                  <a:lnTo>
                    <a:pt x="110236" y="158375"/>
                  </a:lnTo>
                  <a:lnTo>
                    <a:pt x="134338" y="99757"/>
                  </a:lnTo>
                  <a:lnTo>
                    <a:pt x="139569" y="85868"/>
                  </a:lnTo>
                  <a:lnTo>
                    <a:pt x="137995" y="95293"/>
                  </a:lnTo>
                  <a:lnTo>
                    <a:pt x="142754" y="111960"/>
                  </a:lnTo>
                  <a:lnTo>
                    <a:pt x="153838" y="129896"/>
                  </a:lnTo>
                  <a:lnTo>
                    <a:pt x="201326" y="172515"/>
                  </a:lnTo>
                  <a:lnTo>
                    <a:pt x="230088" y="182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613756" y="3484932"/>
              <a:ext cx="81747" cy="192757"/>
            </a:xfrm>
            <a:custGeom>
              <a:avLst/>
              <a:gdLst/>
              <a:ahLst/>
              <a:cxnLst/>
              <a:rect l="0" t="0" r="0" b="0"/>
              <a:pathLst>
                <a:path w="81747" h="192757">
                  <a:moveTo>
                    <a:pt x="8047" y="63171"/>
                  </a:moveTo>
                  <a:lnTo>
                    <a:pt x="22701" y="121788"/>
                  </a:lnTo>
                  <a:lnTo>
                    <a:pt x="39713" y="178385"/>
                  </a:lnTo>
                  <a:lnTo>
                    <a:pt x="44347" y="192756"/>
                  </a:lnTo>
                  <a:lnTo>
                    <a:pt x="19641" y="135765"/>
                  </a:lnTo>
                  <a:lnTo>
                    <a:pt x="3101" y="86133"/>
                  </a:lnTo>
                  <a:lnTo>
                    <a:pt x="0" y="58948"/>
                  </a:lnTo>
                  <a:lnTo>
                    <a:pt x="2682" y="47488"/>
                  </a:lnTo>
                  <a:lnTo>
                    <a:pt x="15021" y="28515"/>
                  </a:lnTo>
                  <a:lnTo>
                    <a:pt x="41699" y="10268"/>
                  </a:lnTo>
                  <a:lnTo>
                    <a:pt x="817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69202" y="3499984"/>
              <a:ext cx="157929" cy="153405"/>
            </a:xfrm>
            <a:custGeom>
              <a:avLst/>
              <a:gdLst/>
              <a:ahLst/>
              <a:cxnLst/>
              <a:rect l="0" t="0" r="0" b="0"/>
              <a:pathLst>
                <a:path w="157929" h="153405">
                  <a:moveTo>
                    <a:pt x="0" y="79705"/>
                  </a:moveTo>
                  <a:lnTo>
                    <a:pt x="58617" y="79705"/>
                  </a:lnTo>
                  <a:lnTo>
                    <a:pt x="93407" y="74116"/>
                  </a:lnTo>
                  <a:lnTo>
                    <a:pt x="120353" y="59461"/>
                  </a:lnTo>
                  <a:lnTo>
                    <a:pt x="132649" y="43801"/>
                  </a:lnTo>
                  <a:lnTo>
                    <a:pt x="137566" y="34712"/>
                  </a:lnTo>
                  <a:lnTo>
                    <a:pt x="138504" y="26313"/>
                  </a:lnTo>
                  <a:lnTo>
                    <a:pt x="133307" y="10742"/>
                  </a:lnTo>
                  <a:lnTo>
                    <a:pt x="126306" y="5653"/>
                  </a:lnTo>
                  <a:lnTo>
                    <a:pt x="106049" y="0"/>
                  </a:lnTo>
                  <a:lnTo>
                    <a:pt x="84567" y="3726"/>
                  </a:lnTo>
                  <a:lnTo>
                    <a:pt x="64492" y="14351"/>
                  </a:lnTo>
                  <a:lnTo>
                    <a:pt x="19141" y="62673"/>
                  </a:lnTo>
                  <a:lnTo>
                    <a:pt x="9287" y="81494"/>
                  </a:lnTo>
                  <a:lnTo>
                    <a:pt x="8531" y="90256"/>
                  </a:lnTo>
                  <a:lnTo>
                    <a:pt x="13931" y="106231"/>
                  </a:lnTo>
                  <a:lnTo>
                    <a:pt x="35713" y="128379"/>
                  </a:lnTo>
                  <a:lnTo>
                    <a:pt x="57596" y="136433"/>
                  </a:lnTo>
                  <a:lnTo>
                    <a:pt x="115079" y="149263"/>
                  </a:lnTo>
                  <a:lnTo>
                    <a:pt x="157928" y="153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24791" y="3416172"/>
              <a:ext cx="204808" cy="181661"/>
            </a:xfrm>
            <a:custGeom>
              <a:avLst/>
              <a:gdLst/>
              <a:ahLst/>
              <a:cxnLst/>
              <a:rect l="0" t="0" r="0" b="0"/>
              <a:pathLst>
                <a:path w="204808" h="181661">
                  <a:moveTo>
                    <a:pt x="123478" y="5589"/>
                  </a:moveTo>
                  <a:lnTo>
                    <a:pt x="106710" y="0"/>
                  </a:lnTo>
                  <a:lnTo>
                    <a:pt x="89120" y="376"/>
                  </a:lnTo>
                  <a:lnTo>
                    <a:pt x="49231" y="10149"/>
                  </a:lnTo>
                  <a:lnTo>
                    <a:pt x="31598" y="22823"/>
                  </a:lnTo>
                  <a:lnTo>
                    <a:pt x="17132" y="40155"/>
                  </a:lnTo>
                  <a:lnTo>
                    <a:pt x="6803" y="59556"/>
                  </a:lnTo>
                  <a:lnTo>
                    <a:pt x="0" y="95799"/>
                  </a:lnTo>
                  <a:lnTo>
                    <a:pt x="3574" y="130584"/>
                  </a:lnTo>
                  <a:lnTo>
                    <a:pt x="12086" y="149270"/>
                  </a:lnTo>
                  <a:lnTo>
                    <a:pt x="17631" y="157528"/>
                  </a:lnTo>
                  <a:lnTo>
                    <a:pt x="33151" y="169824"/>
                  </a:lnTo>
                  <a:lnTo>
                    <a:pt x="42203" y="174740"/>
                  </a:lnTo>
                  <a:lnTo>
                    <a:pt x="82889" y="181660"/>
                  </a:lnTo>
                  <a:lnTo>
                    <a:pt x="120810" y="178121"/>
                  </a:lnTo>
                  <a:lnTo>
                    <a:pt x="154273" y="164074"/>
                  </a:lnTo>
                  <a:lnTo>
                    <a:pt x="180826" y="145095"/>
                  </a:lnTo>
                  <a:lnTo>
                    <a:pt x="197922" y="119064"/>
                  </a:lnTo>
                  <a:lnTo>
                    <a:pt x="204807" y="83535"/>
                  </a:lnTo>
                  <a:lnTo>
                    <a:pt x="200178" y="60119"/>
                  </a:lnTo>
                  <a:lnTo>
                    <a:pt x="195669" y="48961"/>
                  </a:lnTo>
                  <a:lnTo>
                    <a:pt x="181299" y="33445"/>
                  </a:lnTo>
                  <a:lnTo>
                    <a:pt x="165554" y="24988"/>
                  </a:lnTo>
                  <a:lnTo>
                    <a:pt x="159718" y="24371"/>
                  </a:lnTo>
                  <a:lnTo>
                    <a:pt x="144535" y="26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90784" y="3386220"/>
              <a:ext cx="145691" cy="340748"/>
            </a:xfrm>
            <a:custGeom>
              <a:avLst/>
              <a:gdLst/>
              <a:ahLst/>
              <a:cxnLst/>
              <a:rect l="0" t="0" r="0" b="0"/>
              <a:pathLst>
                <a:path w="145691" h="340748">
                  <a:moveTo>
                    <a:pt x="4884" y="119769"/>
                  </a:moveTo>
                  <a:lnTo>
                    <a:pt x="19538" y="178386"/>
                  </a:lnTo>
                  <a:lnTo>
                    <a:pt x="33082" y="232560"/>
                  </a:lnTo>
                  <a:lnTo>
                    <a:pt x="47022" y="285202"/>
                  </a:lnTo>
                  <a:lnTo>
                    <a:pt x="62209" y="340686"/>
                  </a:lnTo>
                  <a:lnTo>
                    <a:pt x="61818" y="340747"/>
                  </a:lnTo>
                  <a:lnTo>
                    <a:pt x="46450" y="282322"/>
                  </a:lnTo>
                  <a:lnTo>
                    <a:pt x="27263" y="222458"/>
                  </a:lnTo>
                  <a:lnTo>
                    <a:pt x="18924" y="174112"/>
                  </a:lnTo>
                  <a:lnTo>
                    <a:pt x="7701" y="114949"/>
                  </a:lnTo>
                  <a:lnTo>
                    <a:pt x="0" y="79347"/>
                  </a:lnTo>
                  <a:lnTo>
                    <a:pt x="4010" y="19646"/>
                  </a:lnTo>
                  <a:lnTo>
                    <a:pt x="8981" y="10907"/>
                  </a:lnTo>
                  <a:lnTo>
                    <a:pt x="16974" y="5081"/>
                  </a:lnTo>
                  <a:lnTo>
                    <a:pt x="26982" y="1196"/>
                  </a:lnTo>
                  <a:lnTo>
                    <a:pt x="47461" y="0"/>
                  </a:lnTo>
                  <a:lnTo>
                    <a:pt x="68261" y="4537"/>
                  </a:lnTo>
                  <a:lnTo>
                    <a:pt x="98531" y="20246"/>
                  </a:lnTo>
                  <a:lnTo>
                    <a:pt x="115136" y="33033"/>
                  </a:lnTo>
                  <a:lnTo>
                    <a:pt x="132048" y="58975"/>
                  </a:lnTo>
                  <a:lnTo>
                    <a:pt x="144467" y="88888"/>
                  </a:lnTo>
                  <a:lnTo>
                    <a:pt x="145690" y="112673"/>
                  </a:lnTo>
                  <a:lnTo>
                    <a:pt x="141164" y="136503"/>
                  </a:lnTo>
                  <a:lnTo>
                    <a:pt x="125462" y="163072"/>
                  </a:lnTo>
                  <a:lnTo>
                    <a:pt x="112677" y="178399"/>
                  </a:lnTo>
                  <a:lnTo>
                    <a:pt x="86735" y="194593"/>
                  </a:lnTo>
                  <a:lnTo>
                    <a:pt x="57527" y="203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737823" y="3380232"/>
              <a:ext cx="129696" cy="389622"/>
            </a:xfrm>
            <a:custGeom>
              <a:avLst/>
              <a:gdLst/>
              <a:ahLst/>
              <a:cxnLst/>
              <a:rect l="0" t="0" r="0" b="0"/>
              <a:pathLst>
                <a:path w="129696" h="389622">
                  <a:moveTo>
                    <a:pt x="21057" y="146814"/>
                  </a:moveTo>
                  <a:lnTo>
                    <a:pt x="29391" y="195745"/>
                  </a:lnTo>
                  <a:lnTo>
                    <a:pt x="36742" y="254875"/>
                  </a:lnTo>
                  <a:lnTo>
                    <a:pt x="46112" y="303095"/>
                  </a:lnTo>
                  <a:lnTo>
                    <a:pt x="59758" y="362215"/>
                  </a:lnTo>
                  <a:lnTo>
                    <a:pt x="67879" y="389621"/>
                  </a:lnTo>
                  <a:lnTo>
                    <a:pt x="60430" y="326902"/>
                  </a:lnTo>
                  <a:lnTo>
                    <a:pt x="48592" y="272724"/>
                  </a:lnTo>
                  <a:lnTo>
                    <a:pt x="38445" y="222856"/>
                  </a:lnTo>
                  <a:lnTo>
                    <a:pt x="24535" y="162008"/>
                  </a:lnTo>
                  <a:lnTo>
                    <a:pt x="13642" y="101809"/>
                  </a:lnTo>
                  <a:lnTo>
                    <a:pt x="11144" y="39529"/>
                  </a:lnTo>
                  <a:lnTo>
                    <a:pt x="17041" y="16854"/>
                  </a:lnTo>
                  <a:lnTo>
                    <a:pt x="21889" y="7531"/>
                  </a:lnTo>
                  <a:lnTo>
                    <a:pt x="28631" y="2486"/>
                  </a:lnTo>
                  <a:lnTo>
                    <a:pt x="36635" y="293"/>
                  </a:lnTo>
                  <a:lnTo>
                    <a:pt x="45481" y="0"/>
                  </a:lnTo>
                  <a:lnTo>
                    <a:pt x="53717" y="3315"/>
                  </a:lnTo>
                  <a:lnTo>
                    <a:pt x="90927" y="37840"/>
                  </a:lnTo>
                  <a:lnTo>
                    <a:pt x="118090" y="74466"/>
                  </a:lnTo>
                  <a:lnTo>
                    <a:pt x="127744" y="94772"/>
                  </a:lnTo>
                  <a:lnTo>
                    <a:pt x="129695" y="118615"/>
                  </a:lnTo>
                  <a:lnTo>
                    <a:pt x="121416" y="172050"/>
                  </a:lnTo>
                  <a:lnTo>
                    <a:pt x="114869" y="182355"/>
                  </a:lnTo>
                  <a:lnTo>
                    <a:pt x="95117" y="196926"/>
                  </a:lnTo>
                  <a:lnTo>
                    <a:pt x="39043" y="219718"/>
                  </a:lnTo>
                  <a:lnTo>
                    <a:pt x="0" y="231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13119" y="3369119"/>
              <a:ext cx="205734" cy="203768"/>
            </a:xfrm>
            <a:custGeom>
              <a:avLst/>
              <a:gdLst/>
              <a:ahLst/>
              <a:cxnLst/>
              <a:rect l="0" t="0" r="0" b="0"/>
              <a:pathLst>
                <a:path w="205734" h="203768">
                  <a:moveTo>
                    <a:pt x="130031" y="0"/>
                  </a:moveTo>
                  <a:lnTo>
                    <a:pt x="71414" y="0"/>
                  </a:lnTo>
                  <a:lnTo>
                    <a:pt x="36624" y="11178"/>
                  </a:lnTo>
                  <a:lnTo>
                    <a:pt x="21056" y="26025"/>
                  </a:lnTo>
                  <a:lnTo>
                    <a:pt x="1530" y="64152"/>
                  </a:lnTo>
                  <a:lnTo>
                    <a:pt x="0" y="87783"/>
                  </a:lnTo>
                  <a:lnTo>
                    <a:pt x="8549" y="135493"/>
                  </a:lnTo>
                  <a:lnTo>
                    <a:pt x="23716" y="168048"/>
                  </a:lnTo>
                  <a:lnTo>
                    <a:pt x="39496" y="183092"/>
                  </a:lnTo>
                  <a:lnTo>
                    <a:pt x="78222" y="202283"/>
                  </a:lnTo>
                  <a:lnTo>
                    <a:pt x="98816" y="203767"/>
                  </a:lnTo>
                  <a:lnTo>
                    <a:pt x="119667" y="199358"/>
                  </a:lnTo>
                  <a:lnTo>
                    <a:pt x="149967" y="183721"/>
                  </a:lnTo>
                  <a:lnTo>
                    <a:pt x="189083" y="150608"/>
                  </a:lnTo>
                  <a:lnTo>
                    <a:pt x="204980" y="118584"/>
                  </a:lnTo>
                  <a:lnTo>
                    <a:pt x="205733" y="107132"/>
                  </a:lnTo>
                  <a:lnTo>
                    <a:pt x="200331" y="85048"/>
                  </a:lnTo>
                  <a:lnTo>
                    <a:pt x="184136" y="52885"/>
                  </a:lnTo>
                  <a:lnTo>
                    <a:pt x="168116" y="37933"/>
                  </a:lnTo>
                  <a:lnTo>
                    <a:pt x="121312" y="16044"/>
                  </a:lnTo>
                  <a:lnTo>
                    <a:pt x="98446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174234" y="3327005"/>
              <a:ext cx="174959" cy="196999"/>
            </a:xfrm>
            <a:custGeom>
              <a:avLst/>
              <a:gdLst/>
              <a:ahLst/>
              <a:cxnLst/>
              <a:rect l="0" t="0" r="0" b="0"/>
              <a:pathLst>
                <a:path w="174959" h="196999">
                  <a:moveTo>
                    <a:pt x="90014" y="0"/>
                  </a:moveTo>
                  <a:lnTo>
                    <a:pt x="47323" y="3120"/>
                  </a:lnTo>
                  <a:lnTo>
                    <a:pt x="36987" y="5589"/>
                  </a:lnTo>
                  <a:lnTo>
                    <a:pt x="19264" y="17692"/>
                  </a:lnTo>
                  <a:lnTo>
                    <a:pt x="11262" y="25832"/>
                  </a:lnTo>
                  <a:lnTo>
                    <a:pt x="2371" y="47356"/>
                  </a:lnTo>
                  <a:lnTo>
                    <a:pt x="0" y="59646"/>
                  </a:lnTo>
                  <a:lnTo>
                    <a:pt x="3099" y="67840"/>
                  </a:lnTo>
                  <a:lnTo>
                    <a:pt x="9844" y="73303"/>
                  </a:lnTo>
                  <a:lnTo>
                    <a:pt x="29816" y="79372"/>
                  </a:lnTo>
                  <a:lnTo>
                    <a:pt x="66199" y="85129"/>
                  </a:lnTo>
                  <a:lnTo>
                    <a:pt x="121236" y="107758"/>
                  </a:lnTo>
                  <a:lnTo>
                    <a:pt x="153078" y="124605"/>
                  </a:lnTo>
                  <a:lnTo>
                    <a:pt x="167956" y="140778"/>
                  </a:lnTo>
                  <a:lnTo>
                    <a:pt x="173561" y="150004"/>
                  </a:lnTo>
                  <a:lnTo>
                    <a:pt x="174958" y="158494"/>
                  </a:lnTo>
                  <a:lnTo>
                    <a:pt x="173549" y="166494"/>
                  </a:lnTo>
                  <a:lnTo>
                    <a:pt x="170271" y="174167"/>
                  </a:lnTo>
                  <a:lnTo>
                    <a:pt x="157269" y="185812"/>
                  </a:lnTo>
                  <a:lnTo>
                    <a:pt x="138623" y="193717"/>
                  </a:lnTo>
                  <a:lnTo>
                    <a:pt x="105327" y="196998"/>
                  </a:lnTo>
                  <a:lnTo>
                    <a:pt x="794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422176" y="3337533"/>
              <a:ext cx="21057" cy="178986"/>
            </a:xfrm>
            <a:custGeom>
              <a:avLst/>
              <a:gdLst/>
              <a:ahLst/>
              <a:cxnLst/>
              <a:rect l="0" t="0" r="0" b="0"/>
              <a:pathLst>
                <a:path w="21057" h="178986">
                  <a:moveTo>
                    <a:pt x="0" y="0"/>
                  </a:moveTo>
                  <a:lnTo>
                    <a:pt x="3119" y="54145"/>
                  </a:lnTo>
                  <a:lnTo>
                    <a:pt x="9064" y="109091"/>
                  </a:lnTo>
                  <a:lnTo>
                    <a:pt x="18668" y="161332"/>
                  </a:lnTo>
                  <a:lnTo>
                    <a:pt x="2105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90590" y="317960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80103" y="3137492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11453" y="179664"/>
                  </a:lnTo>
                  <a:lnTo>
                    <a:pt x="21331" y="232998"/>
                  </a:lnTo>
                  <a:lnTo>
                    <a:pt x="35149" y="293639"/>
                  </a:lnTo>
                  <a:lnTo>
                    <a:pt x="49530" y="347071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53761" y="3263834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954" y="3120"/>
                  </a:lnTo>
                  <a:lnTo>
                    <a:pt x="112008" y="14654"/>
                  </a:lnTo>
                  <a:lnTo>
                    <a:pt x="56094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24636" y="3277861"/>
              <a:ext cx="160795" cy="199825"/>
            </a:xfrm>
            <a:custGeom>
              <a:avLst/>
              <a:gdLst/>
              <a:ahLst/>
              <a:cxnLst/>
              <a:rect l="0" t="0" r="0" b="0"/>
              <a:pathLst>
                <a:path w="160795" h="199825">
                  <a:moveTo>
                    <a:pt x="23923" y="80729"/>
                  </a:moveTo>
                  <a:lnTo>
                    <a:pt x="82540" y="80729"/>
                  </a:lnTo>
                  <a:lnTo>
                    <a:pt x="122920" y="75140"/>
                  </a:lnTo>
                  <a:lnTo>
                    <a:pt x="144351" y="66157"/>
                  </a:lnTo>
                  <a:lnTo>
                    <a:pt x="153341" y="60486"/>
                  </a:lnTo>
                  <a:lnTo>
                    <a:pt x="158165" y="52026"/>
                  </a:lnTo>
                  <a:lnTo>
                    <a:pt x="160405" y="30148"/>
                  </a:lnTo>
                  <a:lnTo>
                    <a:pt x="157025" y="21272"/>
                  </a:lnTo>
                  <a:lnTo>
                    <a:pt x="143911" y="8290"/>
                  </a:lnTo>
                  <a:lnTo>
                    <a:pt x="123265" y="1741"/>
                  </a:lnTo>
                  <a:lnTo>
                    <a:pt x="99661" y="0"/>
                  </a:lnTo>
                  <a:lnTo>
                    <a:pt x="66641" y="6766"/>
                  </a:lnTo>
                  <a:lnTo>
                    <a:pt x="27162" y="29421"/>
                  </a:lnTo>
                  <a:lnTo>
                    <a:pt x="19064" y="35996"/>
                  </a:lnTo>
                  <a:lnTo>
                    <a:pt x="6945" y="55778"/>
                  </a:lnTo>
                  <a:lnTo>
                    <a:pt x="0" y="78998"/>
                  </a:lnTo>
                  <a:lnTo>
                    <a:pt x="2667" y="111802"/>
                  </a:lnTo>
                  <a:lnTo>
                    <a:pt x="12036" y="142578"/>
                  </a:lnTo>
                  <a:lnTo>
                    <a:pt x="22929" y="159300"/>
                  </a:lnTo>
                  <a:lnTo>
                    <a:pt x="53395" y="181868"/>
                  </a:lnTo>
                  <a:lnTo>
                    <a:pt x="92057" y="197784"/>
                  </a:lnTo>
                  <a:lnTo>
                    <a:pt x="116206" y="199824"/>
                  </a:lnTo>
                  <a:lnTo>
                    <a:pt x="160794" y="1965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982904" y="3263834"/>
              <a:ext cx="164259" cy="252685"/>
            </a:xfrm>
            <a:custGeom>
              <a:avLst/>
              <a:gdLst/>
              <a:ahLst/>
              <a:cxnLst/>
              <a:rect l="0" t="0" r="0" b="0"/>
              <a:pathLst>
                <a:path w="164259" h="252685">
                  <a:moveTo>
                    <a:pt x="123624" y="0"/>
                  </a:moveTo>
                  <a:lnTo>
                    <a:pt x="79661" y="20243"/>
                  </a:lnTo>
                  <a:lnTo>
                    <a:pt x="23766" y="59898"/>
                  </a:lnTo>
                  <a:lnTo>
                    <a:pt x="1359" y="80788"/>
                  </a:lnTo>
                  <a:lnTo>
                    <a:pt x="0" y="86614"/>
                  </a:lnTo>
                  <a:lnTo>
                    <a:pt x="2603" y="91668"/>
                  </a:lnTo>
                  <a:lnTo>
                    <a:pt x="7848" y="96207"/>
                  </a:lnTo>
                  <a:lnTo>
                    <a:pt x="43177" y="108184"/>
                  </a:lnTo>
                  <a:lnTo>
                    <a:pt x="97941" y="115476"/>
                  </a:lnTo>
                  <a:lnTo>
                    <a:pt x="121568" y="120733"/>
                  </a:lnTo>
                  <a:lnTo>
                    <a:pt x="154600" y="141448"/>
                  </a:lnTo>
                  <a:lnTo>
                    <a:pt x="160653" y="151620"/>
                  </a:lnTo>
                  <a:lnTo>
                    <a:pt x="164258" y="175401"/>
                  </a:lnTo>
                  <a:lnTo>
                    <a:pt x="155721" y="198449"/>
                  </a:lnTo>
                  <a:lnTo>
                    <a:pt x="140229" y="218051"/>
                  </a:lnTo>
                  <a:lnTo>
                    <a:pt x="111777" y="235663"/>
                  </a:lnTo>
                  <a:lnTo>
                    <a:pt x="7098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663709" y="4443026"/>
            <a:ext cx="6517142" cy="663296"/>
            <a:chOff x="2663709" y="4443026"/>
            <a:chExt cx="6517142" cy="663296"/>
          </a:xfrm>
        </p:grpSpPr>
        <p:sp>
          <p:nvSpPr>
            <p:cNvPr id="83" name="Freeform 82"/>
            <p:cNvSpPr/>
            <p:nvPr/>
          </p:nvSpPr>
          <p:spPr>
            <a:xfrm>
              <a:off x="2821637" y="4643067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71297" y="17958"/>
                  </a:lnTo>
                  <a:lnTo>
                    <a:pt x="2612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42777" y="4443026"/>
              <a:ext cx="84229" cy="389555"/>
            </a:xfrm>
            <a:custGeom>
              <a:avLst/>
              <a:gdLst/>
              <a:ahLst/>
              <a:cxnLst/>
              <a:rect l="0" t="0" r="0" b="0"/>
              <a:pathLst>
                <a:path w="84229" h="389555">
                  <a:moveTo>
                    <a:pt x="0" y="0"/>
                  </a:moveTo>
                  <a:lnTo>
                    <a:pt x="8333" y="52050"/>
                  </a:lnTo>
                  <a:lnTo>
                    <a:pt x="15684" y="111537"/>
                  </a:lnTo>
                  <a:lnTo>
                    <a:pt x="28401" y="165488"/>
                  </a:lnTo>
                  <a:lnTo>
                    <a:pt x="42178" y="221205"/>
                  </a:lnTo>
                  <a:lnTo>
                    <a:pt x="56165" y="277271"/>
                  </a:lnTo>
                  <a:lnTo>
                    <a:pt x="70192" y="333406"/>
                  </a:lnTo>
                  <a:lnTo>
                    <a:pt x="84228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95378" y="4485140"/>
              <a:ext cx="200042" cy="207945"/>
            </a:xfrm>
            <a:custGeom>
              <a:avLst/>
              <a:gdLst/>
              <a:ahLst/>
              <a:cxnLst/>
              <a:rect l="0" t="0" r="0" b="0"/>
              <a:pathLst>
                <a:path w="200042" h="207945">
                  <a:moveTo>
                    <a:pt x="200041" y="147398"/>
                  </a:moveTo>
                  <a:lnTo>
                    <a:pt x="156079" y="167642"/>
                  </a:lnTo>
                  <a:lnTo>
                    <a:pt x="103659" y="201708"/>
                  </a:lnTo>
                  <a:lnTo>
                    <a:pt x="67628" y="207944"/>
                  </a:lnTo>
                  <a:lnTo>
                    <a:pt x="47215" y="203164"/>
                  </a:lnTo>
                  <a:lnTo>
                    <a:pt x="38495" y="198613"/>
                  </a:lnTo>
                  <a:lnTo>
                    <a:pt x="25688" y="181079"/>
                  </a:lnTo>
                  <a:lnTo>
                    <a:pt x="17266" y="157688"/>
                  </a:lnTo>
                  <a:lnTo>
                    <a:pt x="8740" y="101425"/>
                  </a:lnTo>
                  <a:lnTo>
                    <a:pt x="1726" y="399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16518" y="4748352"/>
              <a:ext cx="55645" cy="200043"/>
            </a:xfrm>
            <a:custGeom>
              <a:avLst/>
              <a:gdLst/>
              <a:ahLst/>
              <a:cxnLst/>
              <a:rect l="0" t="0" r="0" b="0"/>
              <a:pathLst>
                <a:path w="55645" h="200043">
                  <a:moveTo>
                    <a:pt x="0" y="0"/>
                  </a:moveTo>
                  <a:lnTo>
                    <a:pt x="34747" y="63428"/>
                  </a:lnTo>
                  <a:lnTo>
                    <a:pt x="55644" y="115847"/>
                  </a:lnTo>
                  <a:lnTo>
                    <a:pt x="55351" y="152998"/>
                  </a:lnTo>
                  <a:lnTo>
                    <a:pt x="47607" y="173674"/>
                  </a:lnTo>
                  <a:lnTo>
                    <a:pt x="37536" y="188323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84974" y="4590425"/>
              <a:ext cx="136871" cy="94757"/>
            </a:xfrm>
            <a:custGeom>
              <a:avLst/>
              <a:gdLst/>
              <a:ahLst/>
              <a:cxnLst/>
              <a:rect l="0" t="0" r="0" b="0"/>
              <a:pathLst>
                <a:path w="136871" h="94757">
                  <a:moveTo>
                    <a:pt x="136870" y="0"/>
                  </a:moveTo>
                  <a:lnTo>
                    <a:pt x="81825" y="26363"/>
                  </a:lnTo>
                  <a:lnTo>
                    <a:pt x="27947" y="598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95544" y="4447187"/>
              <a:ext cx="299026" cy="395923"/>
            </a:xfrm>
            <a:custGeom>
              <a:avLst/>
              <a:gdLst/>
              <a:ahLst/>
              <a:cxnLst/>
              <a:rect l="0" t="0" r="0" b="0"/>
              <a:pathLst>
                <a:path w="299026" h="395923">
                  <a:moveTo>
                    <a:pt x="0" y="111652"/>
                  </a:moveTo>
                  <a:lnTo>
                    <a:pt x="49498" y="52059"/>
                  </a:lnTo>
                  <a:lnTo>
                    <a:pt x="96868" y="9883"/>
                  </a:lnTo>
                  <a:lnTo>
                    <a:pt x="119871" y="2080"/>
                  </a:lnTo>
                  <a:lnTo>
                    <a:pt x="132557" y="0"/>
                  </a:lnTo>
                  <a:lnTo>
                    <a:pt x="152891" y="3927"/>
                  </a:lnTo>
                  <a:lnTo>
                    <a:pt x="161588" y="8250"/>
                  </a:lnTo>
                  <a:lnTo>
                    <a:pt x="167387" y="15811"/>
                  </a:lnTo>
                  <a:lnTo>
                    <a:pt x="173830" y="36691"/>
                  </a:lnTo>
                  <a:lnTo>
                    <a:pt x="171868" y="69164"/>
                  </a:lnTo>
                  <a:lnTo>
                    <a:pt x="158288" y="101013"/>
                  </a:lnTo>
                  <a:lnTo>
                    <a:pt x="139447" y="127087"/>
                  </a:lnTo>
                  <a:lnTo>
                    <a:pt x="139758" y="132471"/>
                  </a:lnTo>
                  <a:lnTo>
                    <a:pt x="144645" y="136059"/>
                  </a:lnTo>
                  <a:lnTo>
                    <a:pt x="197772" y="151867"/>
                  </a:lnTo>
                  <a:lnTo>
                    <a:pt x="238588" y="175834"/>
                  </a:lnTo>
                  <a:lnTo>
                    <a:pt x="269526" y="208688"/>
                  </a:lnTo>
                  <a:lnTo>
                    <a:pt x="289762" y="263444"/>
                  </a:lnTo>
                  <a:lnTo>
                    <a:pt x="299025" y="300517"/>
                  </a:lnTo>
                  <a:lnTo>
                    <a:pt x="297457" y="327003"/>
                  </a:lnTo>
                  <a:lnTo>
                    <a:pt x="289740" y="348134"/>
                  </a:lnTo>
                  <a:lnTo>
                    <a:pt x="265722" y="380763"/>
                  </a:lnTo>
                  <a:lnTo>
                    <a:pt x="242881" y="389184"/>
                  </a:lnTo>
                  <a:lnTo>
                    <a:pt x="186146" y="394591"/>
                  </a:lnTo>
                  <a:lnTo>
                    <a:pt x="136870" y="395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90383" y="4822052"/>
              <a:ext cx="28176" cy="168456"/>
            </a:xfrm>
            <a:custGeom>
              <a:avLst/>
              <a:gdLst/>
              <a:ahLst/>
              <a:cxnLst/>
              <a:rect l="0" t="0" r="0" b="0"/>
              <a:pathLst>
                <a:path w="28176" h="168456">
                  <a:moveTo>
                    <a:pt x="0" y="0"/>
                  </a:moveTo>
                  <a:lnTo>
                    <a:pt x="24024" y="56214"/>
                  </a:lnTo>
                  <a:lnTo>
                    <a:pt x="28175" y="100234"/>
                  </a:lnTo>
                  <a:lnTo>
                    <a:pt x="25000" y="129166"/>
                  </a:lnTo>
                  <a:lnTo>
                    <a:pt x="16571" y="148263"/>
                  </a:lnTo>
                  <a:lnTo>
                    <a:pt x="0" y="168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600953" y="4611482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72400" y="0"/>
                  </a:lnTo>
                  <a:lnTo>
                    <a:pt x="55184" y="623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11523" y="4502019"/>
              <a:ext cx="242157" cy="316706"/>
            </a:xfrm>
            <a:custGeom>
              <a:avLst/>
              <a:gdLst/>
              <a:ahLst/>
              <a:cxnLst/>
              <a:rect l="0" t="0" r="0" b="0"/>
              <a:pathLst>
                <a:path w="242157" h="316706">
                  <a:moveTo>
                    <a:pt x="0" y="35763"/>
                  </a:moveTo>
                  <a:lnTo>
                    <a:pt x="53875" y="8252"/>
                  </a:lnTo>
                  <a:lnTo>
                    <a:pt x="74247" y="919"/>
                  </a:lnTo>
                  <a:lnTo>
                    <a:pt x="95000" y="0"/>
                  </a:lnTo>
                  <a:lnTo>
                    <a:pt x="115922" y="4660"/>
                  </a:lnTo>
                  <a:lnTo>
                    <a:pt x="136919" y="14530"/>
                  </a:lnTo>
                  <a:lnTo>
                    <a:pt x="162881" y="38830"/>
                  </a:lnTo>
                  <a:lnTo>
                    <a:pt x="179802" y="68257"/>
                  </a:lnTo>
                  <a:lnTo>
                    <a:pt x="194831" y="118048"/>
                  </a:lnTo>
                  <a:lnTo>
                    <a:pt x="199012" y="172943"/>
                  </a:lnTo>
                  <a:lnTo>
                    <a:pt x="196617" y="211720"/>
                  </a:lnTo>
                  <a:lnTo>
                    <a:pt x="185379" y="245436"/>
                  </a:lnTo>
                  <a:lnTo>
                    <a:pt x="160620" y="288270"/>
                  </a:lnTo>
                  <a:lnTo>
                    <a:pt x="143916" y="303186"/>
                  </a:lnTo>
                  <a:lnTo>
                    <a:pt x="123624" y="312546"/>
                  </a:lnTo>
                  <a:lnTo>
                    <a:pt x="99008" y="316705"/>
                  </a:lnTo>
                  <a:lnTo>
                    <a:pt x="89402" y="314305"/>
                  </a:lnTo>
                  <a:lnTo>
                    <a:pt x="81828" y="309195"/>
                  </a:lnTo>
                  <a:lnTo>
                    <a:pt x="75609" y="302279"/>
                  </a:lnTo>
                  <a:lnTo>
                    <a:pt x="68699" y="282116"/>
                  </a:lnTo>
                  <a:lnTo>
                    <a:pt x="66798" y="257557"/>
                  </a:lnTo>
                  <a:lnTo>
                    <a:pt x="73474" y="218594"/>
                  </a:lnTo>
                  <a:lnTo>
                    <a:pt x="83738" y="195400"/>
                  </a:lnTo>
                  <a:lnTo>
                    <a:pt x="99218" y="179632"/>
                  </a:lnTo>
                  <a:lnTo>
                    <a:pt x="108260" y="173790"/>
                  </a:lnTo>
                  <a:lnTo>
                    <a:pt x="117797" y="172235"/>
                  </a:lnTo>
                  <a:lnTo>
                    <a:pt x="168717" y="186850"/>
                  </a:lnTo>
                  <a:lnTo>
                    <a:pt x="218013" y="212576"/>
                  </a:lnTo>
                  <a:lnTo>
                    <a:pt x="242156" y="2252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64248" y="4811523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337" y="119970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369533" y="4632538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1" y="3120"/>
                  </a:lnTo>
                  <a:lnTo>
                    <a:pt x="2412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95917" y="4506197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61965"/>
                  </a:lnTo>
                  <a:lnTo>
                    <a:pt x="28197" y="221774"/>
                  </a:lnTo>
                  <a:lnTo>
                    <a:pt x="38640" y="282130"/>
                  </a:lnTo>
                  <a:lnTo>
                    <a:pt x="49530" y="342512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885430" y="4843109"/>
              <a:ext cx="56706" cy="210571"/>
            </a:xfrm>
            <a:custGeom>
              <a:avLst/>
              <a:gdLst/>
              <a:ahLst/>
              <a:cxnLst/>
              <a:rect l="0" t="0" r="0" b="0"/>
              <a:pathLst>
                <a:path w="56706" h="210571">
                  <a:moveTo>
                    <a:pt x="0" y="0"/>
                  </a:moveTo>
                  <a:lnTo>
                    <a:pt x="34747" y="53875"/>
                  </a:lnTo>
                  <a:lnTo>
                    <a:pt x="55644" y="111036"/>
                  </a:lnTo>
                  <a:lnTo>
                    <a:pt x="56705" y="134747"/>
                  </a:lnTo>
                  <a:lnTo>
                    <a:pt x="47856" y="178565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015823" y="4479550"/>
              <a:ext cx="288240" cy="341162"/>
            </a:xfrm>
            <a:custGeom>
              <a:avLst/>
              <a:gdLst/>
              <a:ahLst/>
              <a:cxnLst/>
              <a:rect l="0" t="0" r="0" b="0"/>
              <a:pathLst>
                <a:path w="288240" h="341162">
                  <a:moveTo>
                    <a:pt x="111763" y="5590"/>
                  </a:moveTo>
                  <a:lnTo>
                    <a:pt x="94995" y="0"/>
                  </a:lnTo>
                  <a:lnTo>
                    <a:pt x="87716" y="694"/>
                  </a:lnTo>
                  <a:lnTo>
                    <a:pt x="73389" y="7703"/>
                  </a:lnTo>
                  <a:lnTo>
                    <a:pt x="52170" y="24803"/>
                  </a:lnTo>
                  <a:lnTo>
                    <a:pt x="36654" y="50277"/>
                  </a:lnTo>
                  <a:lnTo>
                    <a:pt x="13681" y="111101"/>
                  </a:lnTo>
                  <a:lnTo>
                    <a:pt x="665" y="161439"/>
                  </a:lnTo>
                  <a:lnTo>
                    <a:pt x="0" y="216442"/>
                  </a:lnTo>
                  <a:lnTo>
                    <a:pt x="10797" y="258357"/>
                  </a:lnTo>
                  <a:lnTo>
                    <a:pt x="28815" y="294173"/>
                  </a:lnTo>
                  <a:lnTo>
                    <a:pt x="52090" y="319603"/>
                  </a:lnTo>
                  <a:lnTo>
                    <a:pt x="61453" y="327236"/>
                  </a:lnTo>
                  <a:lnTo>
                    <a:pt x="84334" y="335717"/>
                  </a:lnTo>
                  <a:lnTo>
                    <a:pt x="142739" y="341161"/>
                  </a:lnTo>
                  <a:lnTo>
                    <a:pt x="187752" y="336515"/>
                  </a:lnTo>
                  <a:lnTo>
                    <a:pt x="210267" y="327753"/>
                  </a:lnTo>
                  <a:lnTo>
                    <a:pt x="243784" y="303063"/>
                  </a:lnTo>
                  <a:lnTo>
                    <a:pt x="278055" y="241466"/>
                  </a:lnTo>
                  <a:lnTo>
                    <a:pt x="288239" y="187537"/>
                  </a:lnTo>
                  <a:lnTo>
                    <a:pt x="287132" y="134943"/>
                  </a:lnTo>
                  <a:lnTo>
                    <a:pt x="280951" y="113383"/>
                  </a:lnTo>
                  <a:lnTo>
                    <a:pt x="257920" y="80478"/>
                  </a:lnTo>
                  <a:lnTo>
                    <a:pt x="251315" y="73063"/>
                  </a:lnTo>
                  <a:lnTo>
                    <a:pt x="231497" y="64823"/>
                  </a:lnTo>
                  <a:lnTo>
                    <a:pt x="208262" y="62331"/>
                  </a:lnTo>
                  <a:lnTo>
                    <a:pt x="164750" y="67144"/>
                  </a:lnTo>
                  <a:lnTo>
                    <a:pt x="132820" y="68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64497" y="4874694"/>
              <a:ext cx="91497" cy="178986"/>
            </a:xfrm>
            <a:custGeom>
              <a:avLst/>
              <a:gdLst/>
              <a:ahLst/>
              <a:cxnLst/>
              <a:rect l="0" t="0" r="0" b="0"/>
              <a:pathLst>
                <a:path w="91497" h="178986">
                  <a:moveTo>
                    <a:pt x="0" y="0"/>
                  </a:moveTo>
                  <a:lnTo>
                    <a:pt x="24047" y="9575"/>
                  </a:lnTo>
                  <a:lnTo>
                    <a:pt x="65182" y="39403"/>
                  </a:lnTo>
                  <a:lnTo>
                    <a:pt x="78883" y="59237"/>
                  </a:lnTo>
                  <a:lnTo>
                    <a:pt x="87701" y="83649"/>
                  </a:lnTo>
                  <a:lnTo>
                    <a:pt x="91496" y="122531"/>
                  </a:lnTo>
                  <a:lnTo>
                    <a:pt x="88238" y="145705"/>
                  </a:lnTo>
                  <a:lnTo>
                    <a:pt x="79771" y="161464"/>
                  </a:lnTo>
                  <a:lnTo>
                    <a:pt x="63172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59295" y="4558839"/>
              <a:ext cx="52644" cy="326385"/>
            </a:xfrm>
            <a:custGeom>
              <a:avLst/>
              <a:gdLst/>
              <a:ahLst/>
              <a:cxnLst/>
              <a:rect l="0" t="0" r="0" b="0"/>
              <a:pathLst>
                <a:path w="52644" h="326385">
                  <a:moveTo>
                    <a:pt x="0" y="0"/>
                  </a:moveTo>
                  <a:lnTo>
                    <a:pt x="5589" y="58617"/>
                  </a:lnTo>
                  <a:lnTo>
                    <a:pt x="17959" y="118857"/>
                  </a:lnTo>
                  <a:lnTo>
                    <a:pt x="35149" y="177999"/>
                  </a:lnTo>
                  <a:lnTo>
                    <a:pt x="41908" y="235375"/>
                  </a:lnTo>
                  <a:lnTo>
                    <a:pt x="50176" y="286050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011979" y="4843109"/>
              <a:ext cx="28548" cy="189513"/>
            </a:xfrm>
            <a:custGeom>
              <a:avLst/>
              <a:gdLst/>
              <a:ahLst/>
              <a:cxnLst/>
              <a:rect l="0" t="0" r="0" b="0"/>
              <a:pathLst>
                <a:path w="28548" h="189513">
                  <a:moveTo>
                    <a:pt x="0" y="0"/>
                  </a:moveTo>
                  <a:lnTo>
                    <a:pt x="17958" y="53875"/>
                  </a:lnTo>
                  <a:lnTo>
                    <a:pt x="28547" y="98119"/>
                  </a:lnTo>
                  <a:lnTo>
                    <a:pt x="27566" y="134747"/>
                  </a:lnTo>
                  <a:lnTo>
                    <a:pt x="10528" y="1895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233077" y="4613677"/>
              <a:ext cx="242157" cy="284249"/>
            </a:xfrm>
            <a:custGeom>
              <a:avLst/>
              <a:gdLst/>
              <a:ahLst/>
              <a:cxnLst/>
              <a:rect l="0" t="0" r="0" b="0"/>
              <a:pathLst>
                <a:path w="242157" h="284249">
                  <a:moveTo>
                    <a:pt x="0" y="8333"/>
                  </a:moveTo>
                  <a:lnTo>
                    <a:pt x="37478" y="0"/>
                  </a:lnTo>
                  <a:lnTo>
                    <a:pt x="61111" y="1120"/>
                  </a:lnTo>
                  <a:lnTo>
                    <a:pt x="115542" y="21652"/>
                  </a:lnTo>
                  <a:lnTo>
                    <a:pt x="141730" y="38276"/>
                  </a:lnTo>
                  <a:lnTo>
                    <a:pt x="164307" y="69198"/>
                  </a:lnTo>
                  <a:lnTo>
                    <a:pt x="180225" y="102406"/>
                  </a:lnTo>
                  <a:lnTo>
                    <a:pt x="187679" y="153474"/>
                  </a:lnTo>
                  <a:lnTo>
                    <a:pt x="186032" y="208622"/>
                  </a:lnTo>
                  <a:lnTo>
                    <a:pt x="174833" y="247442"/>
                  </a:lnTo>
                  <a:lnTo>
                    <a:pt x="169199" y="258986"/>
                  </a:lnTo>
                  <a:lnTo>
                    <a:pt x="153578" y="274932"/>
                  </a:lnTo>
                  <a:lnTo>
                    <a:pt x="144499" y="280822"/>
                  </a:lnTo>
                  <a:lnTo>
                    <a:pt x="125053" y="284248"/>
                  </a:lnTo>
                  <a:lnTo>
                    <a:pt x="83974" y="276914"/>
                  </a:lnTo>
                  <a:lnTo>
                    <a:pt x="75870" y="271615"/>
                  </a:lnTo>
                  <a:lnTo>
                    <a:pt x="63745" y="256369"/>
                  </a:lnTo>
                  <a:lnTo>
                    <a:pt x="62384" y="247390"/>
                  </a:lnTo>
                  <a:lnTo>
                    <a:pt x="77338" y="197438"/>
                  </a:lnTo>
                  <a:lnTo>
                    <a:pt x="85484" y="190555"/>
                  </a:lnTo>
                  <a:lnTo>
                    <a:pt x="110132" y="182907"/>
                  </a:lnTo>
                  <a:lnTo>
                    <a:pt x="156895" y="184191"/>
                  </a:lnTo>
                  <a:lnTo>
                    <a:pt x="213183" y="201171"/>
                  </a:lnTo>
                  <a:lnTo>
                    <a:pt x="242156" y="2083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727917" y="4843109"/>
              <a:ext cx="9879" cy="147399"/>
            </a:xfrm>
            <a:custGeom>
              <a:avLst/>
              <a:gdLst/>
              <a:ahLst/>
              <a:cxnLst/>
              <a:rect l="0" t="0" r="0" b="0"/>
              <a:pathLst>
                <a:path w="9879" h="147399">
                  <a:moveTo>
                    <a:pt x="0" y="0"/>
                  </a:moveTo>
                  <a:lnTo>
                    <a:pt x="7236" y="27556"/>
                  </a:lnTo>
                  <a:lnTo>
                    <a:pt x="9878" y="86898"/>
                  </a:lnTo>
                  <a:lnTo>
                    <a:pt x="7217" y="125183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843730" y="4558839"/>
              <a:ext cx="283905" cy="350659"/>
            </a:xfrm>
            <a:custGeom>
              <a:avLst/>
              <a:gdLst/>
              <a:ahLst/>
              <a:cxnLst/>
              <a:rect l="0" t="0" r="0" b="0"/>
              <a:pathLst>
                <a:path w="283905" h="350659">
                  <a:moveTo>
                    <a:pt x="0" y="0"/>
                  </a:moveTo>
                  <a:lnTo>
                    <a:pt x="58617" y="0"/>
                  </a:lnTo>
                  <a:lnTo>
                    <a:pt x="111622" y="8405"/>
                  </a:lnTo>
                  <a:lnTo>
                    <a:pt x="135007" y="14654"/>
                  </a:lnTo>
                  <a:lnTo>
                    <a:pt x="153980" y="27570"/>
                  </a:lnTo>
                  <a:lnTo>
                    <a:pt x="185224" y="64457"/>
                  </a:lnTo>
                  <a:lnTo>
                    <a:pt x="188994" y="74557"/>
                  </a:lnTo>
                  <a:lnTo>
                    <a:pt x="190062" y="95138"/>
                  </a:lnTo>
                  <a:lnTo>
                    <a:pt x="183518" y="112863"/>
                  </a:lnTo>
                  <a:lnTo>
                    <a:pt x="171641" y="128540"/>
                  </a:lnTo>
                  <a:lnTo>
                    <a:pt x="154663" y="143307"/>
                  </a:lnTo>
                  <a:lnTo>
                    <a:pt x="152242" y="149350"/>
                  </a:lnTo>
                  <a:lnTo>
                    <a:pt x="154137" y="154549"/>
                  </a:lnTo>
                  <a:lnTo>
                    <a:pt x="165602" y="163445"/>
                  </a:lnTo>
                  <a:lnTo>
                    <a:pt x="222942" y="194277"/>
                  </a:lnTo>
                  <a:lnTo>
                    <a:pt x="258950" y="216791"/>
                  </a:lnTo>
                  <a:lnTo>
                    <a:pt x="277306" y="239461"/>
                  </a:lnTo>
                  <a:lnTo>
                    <a:pt x="283904" y="265135"/>
                  </a:lnTo>
                  <a:lnTo>
                    <a:pt x="281767" y="289803"/>
                  </a:lnTo>
                  <a:lnTo>
                    <a:pt x="267411" y="316845"/>
                  </a:lnTo>
                  <a:lnTo>
                    <a:pt x="254940" y="332283"/>
                  </a:lnTo>
                  <a:lnTo>
                    <a:pt x="229176" y="348538"/>
                  </a:lnTo>
                  <a:lnTo>
                    <a:pt x="209480" y="350658"/>
                  </a:lnTo>
                  <a:lnTo>
                    <a:pt x="181781" y="345274"/>
                  </a:lnTo>
                  <a:lnTo>
                    <a:pt x="15792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43813" y="4874694"/>
              <a:ext cx="39350" cy="126343"/>
            </a:xfrm>
            <a:custGeom>
              <a:avLst/>
              <a:gdLst/>
              <a:ahLst/>
              <a:cxnLst/>
              <a:rect l="0" t="0" r="0" b="0"/>
              <a:pathLst>
                <a:path w="39350" h="126343">
                  <a:moveTo>
                    <a:pt x="0" y="0"/>
                  </a:moveTo>
                  <a:lnTo>
                    <a:pt x="16768" y="5589"/>
                  </a:lnTo>
                  <a:lnTo>
                    <a:pt x="28120" y="17692"/>
                  </a:lnTo>
                  <a:lnTo>
                    <a:pt x="35894" y="35939"/>
                  </a:lnTo>
                  <a:lnTo>
                    <a:pt x="39349" y="59647"/>
                  </a:lnTo>
                  <a:lnTo>
                    <a:pt x="34646" y="8266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64983" y="4611482"/>
              <a:ext cx="15743" cy="368498"/>
            </a:xfrm>
            <a:custGeom>
              <a:avLst/>
              <a:gdLst/>
              <a:ahLst/>
              <a:cxnLst/>
              <a:rect l="0" t="0" r="0" b="0"/>
              <a:pathLst>
                <a:path w="15743" h="368498">
                  <a:moveTo>
                    <a:pt x="5214" y="0"/>
                  </a:moveTo>
                  <a:lnTo>
                    <a:pt x="2094" y="60383"/>
                  </a:lnTo>
                  <a:lnTo>
                    <a:pt x="0" y="108748"/>
                  </a:lnTo>
                  <a:lnTo>
                    <a:pt x="4184" y="162121"/>
                  </a:lnTo>
                  <a:lnTo>
                    <a:pt x="5010" y="217724"/>
                  </a:lnTo>
                  <a:lnTo>
                    <a:pt x="8293" y="270648"/>
                  </a:lnTo>
                  <a:lnTo>
                    <a:pt x="14761" y="332041"/>
                  </a:lnTo>
                  <a:lnTo>
                    <a:pt x="1574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40368" y="4653596"/>
              <a:ext cx="161415" cy="200042"/>
            </a:xfrm>
            <a:custGeom>
              <a:avLst/>
              <a:gdLst/>
              <a:ahLst/>
              <a:cxnLst/>
              <a:rect l="0" t="0" r="0" b="0"/>
              <a:pathLst>
                <a:path w="161415" h="200042">
                  <a:moveTo>
                    <a:pt x="161414" y="200041"/>
                  </a:moveTo>
                  <a:lnTo>
                    <a:pt x="150236" y="188863"/>
                  </a:lnTo>
                  <a:lnTo>
                    <a:pt x="132269" y="183375"/>
                  </a:lnTo>
                  <a:lnTo>
                    <a:pt x="69102" y="172327"/>
                  </a:lnTo>
                  <a:lnTo>
                    <a:pt x="41618" y="170176"/>
                  </a:lnTo>
                  <a:lnTo>
                    <a:pt x="31247" y="166093"/>
                  </a:lnTo>
                  <a:lnTo>
                    <a:pt x="16604" y="152198"/>
                  </a:lnTo>
                  <a:lnTo>
                    <a:pt x="1784" y="124644"/>
                  </a:lnTo>
                  <a:lnTo>
                    <a:pt x="0" y="104530"/>
                  </a:lnTo>
                  <a:lnTo>
                    <a:pt x="4197" y="45307"/>
                  </a:lnTo>
                  <a:lnTo>
                    <a:pt x="140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759710" y="4969450"/>
              <a:ext cx="9070" cy="136872"/>
            </a:xfrm>
            <a:custGeom>
              <a:avLst/>
              <a:gdLst/>
              <a:ahLst/>
              <a:cxnLst/>
              <a:rect l="0" t="0" r="0" b="0"/>
              <a:pathLst>
                <a:path w="9070" h="136872">
                  <a:moveTo>
                    <a:pt x="0" y="0"/>
                  </a:moveTo>
                  <a:lnTo>
                    <a:pt x="9064" y="58617"/>
                  </a:lnTo>
                  <a:lnTo>
                    <a:pt x="9069" y="10928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886052" y="4969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022922" y="497997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180850" y="4969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58507" y="4864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32165" y="489575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663709" y="48852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611927" y="252683"/>
            <a:ext cx="4632236" cy="736996"/>
            <a:chOff x="2611927" y="252683"/>
            <a:chExt cx="4632236" cy="736996"/>
          </a:xfrm>
        </p:grpSpPr>
        <p:sp>
          <p:nvSpPr>
            <p:cNvPr id="2" name="Freeform 1"/>
            <p:cNvSpPr/>
            <p:nvPr/>
          </p:nvSpPr>
          <p:spPr>
            <a:xfrm>
              <a:off x="2611927" y="280845"/>
              <a:ext cx="378167" cy="674585"/>
            </a:xfrm>
            <a:custGeom>
              <a:avLst/>
              <a:gdLst/>
              <a:ahLst/>
              <a:cxnLst/>
              <a:rect l="0" t="0" r="0" b="0"/>
              <a:pathLst>
                <a:path w="378167" h="674585">
                  <a:moveTo>
                    <a:pt x="104425" y="35009"/>
                  </a:moveTo>
                  <a:lnTo>
                    <a:pt x="76914" y="98437"/>
                  </a:lnTo>
                  <a:lnTo>
                    <a:pt x="58876" y="150857"/>
                  </a:lnTo>
                  <a:lnTo>
                    <a:pt x="52014" y="201349"/>
                  </a:lnTo>
                  <a:lnTo>
                    <a:pt x="40606" y="256383"/>
                  </a:lnTo>
                  <a:lnTo>
                    <a:pt x="32677" y="312314"/>
                  </a:lnTo>
                  <a:lnTo>
                    <a:pt x="29941" y="369592"/>
                  </a:lnTo>
                  <a:lnTo>
                    <a:pt x="22468" y="432899"/>
                  </a:lnTo>
                  <a:lnTo>
                    <a:pt x="15057" y="490811"/>
                  </a:lnTo>
                  <a:lnTo>
                    <a:pt x="5676" y="549998"/>
                  </a:lnTo>
                  <a:lnTo>
                    <a:pt x="2045" y="592616"/>
                  </a:lnTo>
                  <a:lnTo>
                    <a:pt x="0" y="649832"/>
                  </a:lnTo>
                  <a:lnTo>
                    <a:pt x="692" y="673252"/>
                  </a:lnTo>
                  <a:lnTo>
                    <a:pt x="2514" y="674584"/>
                  </a:lnTo>
                  <a:lnTo>
                    <a:pt x="4899" y="671962"/>
                  </a:lnTo>
                  <a:lnTo>
                    <a:pt x="12160" y="618479"/>
                  </a:lnTo>
                  <a:lnTo>
                    <a:pt x="17816" y="567028"/>
                  </a:lnTo>
                  <a:lnTo>
                    <a:pt x="19491" y="513569"/>
                  </a:lnTo>
                  <a:lnTo>
                    <a:pt x="25647" y="459173"/>
                  </a:lnTo>
                  <a:lnTo>
                    <a:pt x="34810" y="408692"/>
                  </a:lnTo>
                  <a:lnTo>
                    <a:pt x="39345" y="360460"/>
                  </a:lnTo>
                  <a:lnTo>
                    <a:pt x="46277" y="299765"/>
                  </a:lnTo>
                  <a:lnTo>
                    <a:pt x="52455" y="253674"/>
                  </a:lnTo>
                  <a:lnTo>
                    <a:pt x="57931" y="207063"/>
                  </a:lnTo>
                  <a:lnTo>
                    <a:pt x="60364" y="162950"/>
                  </a:lnTo>
                  <a:lnTo>
                    <a:pt x="67323" y="104243"/>
                  </a:lnTo>
                  <a:lnTo>
                    <a:pt x="81325" y="41580"/>
                  </a:lnTo>
                  <a:lnTo>
                    <a:pt x="92599" y="16873"/>
                  </a:lnTo>
                  <a:lnTo>
                    <a:pt x="101220" y="8880"/>
                  </a:lnTo>
                  <a:lnTo>
                    <a:pt x="123278" y="0"/>
                  </a:lnTo>
                  <a:lnTo>
                    <a:pt x="133371" y="1141"/>
                  </a:lnTo>
                  <a:lnTo>
                    <a:pt x="150825" y="11768"/>
                  </a:lnTo>
                  <a:lnTo>
                    <a:pt x="163262" y="28189"/>
                  </a:lnTo>
                  <a:lnTo>
                    <a:pt x="188273" y="87977"/>
                  </a:lnTo>
                  <a:lnTo>
                    <a:pt x="209676" y="150852"/>
                  </a:lnTo>
                  <a:lnTo>
                    <a:pt x="234489" y="211875"/>
                  </a:lnTo>
                  <a:lnTo>
                    <a:pt x="251173" y="266911"/>
                  </a:lnTo>
                  <a:lnTo>
                    <a:pt x="265733" y="317253"/>
                  </a:lnTo>
                  <a:lnTo>
                    <a:pt x="287110" y="375464"/>
                  </a:lnTo>
                  <a:lnTo>
                    <a:pt x="303811" y="426303"/>
                  </a:lnTo>
                  <a:lnTo>
                    <a:pt x="323097" y="486577"/>
                  </a:lnTo>
                  <a:lnTo>
                    <a:pt x="344368" y="538979"/>
                  </a:lnTo>
                  <a:lnTo>
                    <a:pt x="359573" y="583247"/>
                  </a:lnTo>
                  <a:lnTo>
                    <a:pt x="378166" y="6246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21595" y="695856"/>
              <a:ext cx="263214" cy="20082"/>
            </a:xfrm>
            <a:custGeom>
              <a:avLst/>
              <a:gdLst/>
              <a:ahLst/>
              <a:cxnLst/>
              <a:rect l="0" t="0" r="0" b="0"/>
              <a:pathLst>
                <a:path w="263214" h="20082">
                  <a:moveTo>
                    <a:pt x="263213" y="9553"/>
                  </a:moveTo>
                  <a:lnTo>
                    <a:pt x="234487" y="2317"/>
                  </a:lnTo>
                  <a:lnTo>
                    <a:pt x="184122" y="0"/>
                  </a:lnTo>
                  <a:lnTo>
                    <a:pt x="128254" y="483"/>
                  </a:lnTo>
                  <a:lnTo>
                    <a:pt x="73038" y="10534"/>
                  </a:lnTo>
                  <a:lnTo>
                    <a:pt x="34509" y="17253"/>
                  </a:lnTo>
                  <a:lnTo>
                    <a:pt x="0" y="200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39687" y="347440"/>
              <a:ext cx="356675" cy="556637"/>
            </a:xfrm>
            <a:custGeom>
              <a:avLst/>
              <a:gdLst/>
              <a:ahLst/>
              <a:cxnLst/>
              <a:rect l="0" t="0" r="0" b="0"/>
              <a:pathLst>
                <a:path w="356675" h="556637">
                  <a:moveTo>
                    <a:pt x="8333" y="0"/>
                  </a:moveTo>
                  <a:lnTo>
                    <a:pt x="0" y="60384"/>
                  </a:lnTo>
                  <a:lnTo>
                    <a:pt x="1575" y="118107"/>
                  </a:lnTo>
                  <a:lnTo>
                    <a:pt x="6331" y="173425"/>
                  </a:lnTo>
                  <a:lnTo>
                    <a:pt x="13527" y="234038"/>
                  </a:lnTo>
                  <a:lnTo>
                    <a:pt x="18978" y="289902"/>
                  </a:lnTo>
                  <a:lnTo>
                    <a:pt x="27788" y="352385"/>
                  </a:lnTo>
                  <a:lnTo>
                    <a:pt x="28916" y="404667"/>
                  </a:lnTo>
                  <a:lnTo>
                    <a:pt x="29250" y="464612"/>
                  </a:lnTo>
                  <a:lnTo>
                    <a:pt x="23760" y="521238"/>
                  </a:lnTo>
                  <a:lnTo>
                    <a:pt x="20957" y="529986"/>
                  </a:lnTo>
                  <a:lnTo>
                    <a:pt x="17919" y="532309"/>
                  </a:lnTo>
                  <a:lnTo>
                    <a:pt x="14724" y="530347"/>
                  </a:lnTo>
                  <a:lnTo>
                    <a:pt x="11173" y="515690"/>
                  </a:lnTo>
                  <a:lnTo>
                    <a:pt x="9877" y="454821"/>
                  </a:lnTo>
                  <a:lnTo>
                    <a:pt x="22980" y="399804"/>
                  </a:lnTo>
                  <a:lnTo>
                    <a:pt x="54499" y="338262"/>
                  </a:lnTo>
                  <a:lnTo>
                    <a:pt x="68236" y="316455"/>
                  </a:lnTo>
                  <a:lnTo>
                    <a:pt x="88379" y="301304"/>
                  </a:lnTo>
                  <a:lnTo>
                    <a:pt x="112929" y="291840"/>
                  </a:lnTo>
                  <a:lnTo>
                    <a:pt x="153058" y="287682"/>
                  </a:lnTo>
                  <a:lnTo>
                    <a:pt x="205420" y="296165"/>
                  </a:lnTo>
                  <a:lnTo>
                    <a:pt x="255494" y="314695"/>
                  </a:lnTo>
                  <a:lnTo>
                    <a:pt x="285377" y="334099"/>
                  </a:lnTo>
                  <a:lnTo>
                    <a:pt x="332032" y="388375"/>
                  </a:lnTo>
                  <a:lnTo>
                    <a:pt x="351859" y="423910"/>
                  </a:lnTo>
                  <a:lnTo>
                    <a:pt x="356674" y="437025"/>
                  </a:lnTo>
                  <a:lnTo>
                    <a:pt x="355784" y="467194"/>
                  </a:lnTo>
                  <a:lnTo>
                    <a:pt x="346419" y="496591"/>
                  </a:lnTo>
                  <a:lnTo>
                    <a:pt x="321417" y="526294"/>
                  </a:lnTo>
                  <a:lnTo>
                    <a:pt x="301899" y="542354"/>
                  </a:lnTo>
                  <a:lnTo>
                    <a:pt x="275287" y="551052"/>
                  </a:lnTo>
                  <a:lnTo>
                    <a:pt x="216133" y="556636"/>
                  </a:lnTo>
                  <a:lnTo>
                    <a:pt x="167909" y="552014"/>
                  </a:lnTo>
                  <a:lnTo>
                    <a:pt x="108788" y="532736"/>
                  </a:lnTo>
                  <a:lnTo>
                    <a:pt x="51198" y="512756"/>
                  </a:lnTo>
                  <a:lnTo>
                    <a:pt x="2939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76618" y="550408"/>
              <a:ext cx="319459" cy="343233"/>
            </a:xfrm>
            <a:custGeom>
              <a:avLst/>
              <a:gdLst/>
              <a:ahLst/>
              <a:cxnLst/>
              <a:rect l="0" t="0" r="0" b="0"/>
              <a:pathLst>
                <a:path w="319459" h="343233">
                  <a:moveTo>
                    <a:pt x="203112" y="18130"/>
                  </a:moveTo>
                  <a:lnTo>
                    <a:pt x="186345" y="6952"/>
                  </a:lnTo>
                  <a:lnTo>
                    <a:pt x="153560" y="0"/>
                  </a:lnTo>
                  <a:lnTo>
                    <a:pt x="114210" y="3530"/>
                  </a:lnTo>
                  <a:lnTo>
                    <a:pt x="67398" y="23608"/>
                  </a:lnTo>
                  <a:lnTo>
                    <a:pt x="36169" y="44450"/>
                  </a:lnTo>
                  <a:lnTo>
                    <a:pt x="12748" y="72332"/>
                  </a:lnTo>
                  <a:lnTo>
                    <a:pt x="2303" y="92523"/>
                  </a:lnTo>
                  <a:lnTo>
                    <a:pt x="0" y="113195"/>
                  </a:lnTo>
                  <a:lnTo>
                    <a:pt x="1023" y="123621"/>
                  </a:lnTo>
                  <a:lnTo>
                    <a:pt x="11519" y="141444"/>
                  </a:lnTo>
                  <a:lnTo>
                    <a:pt x="19232" y="149473"/>
                  </a:lnTo>
                  <a:lnTo>
                    <a:pt x="40279" y="158393"/>
                  </a:lnTo>
                  <a:lnTo>
                    <a:pt x="91919" y="164120"/>
                  </a:lnTo>
                  <a:lnTo>
                    <a:pt x="148349" y="159185"/>
                  </a:lnTo>
                  <a:lnTo>
                    <a:pt x="211489" y="167049"/>
                  </a:lnTo>
                  <a:lnTo>
                    <a:pt x="251997" y="179628"/>
                  </a:lnTo>
                  <a:lnTo>
                    <a:pt x="291537" y="204839"/>
                  </a:lnTo>
                  <a:lnTo>
                    <a:pt x="314580" y="225400"/>
                  </a:lnTo>
                  <a:lnTo>
                    <a:pt x="318368" y="233519"/>
                  </a:lnTo>
                  <a:lnTo>
                    <a:pt x="319458" y="251899"/>
                  </a:lnTo>
                  <a:lnTo>
                    <a:pt x="313494" y="281978"/>
                  </a:lnTo>
                  <a:lnTo>
                    <a:pt x="298729" y="307527"/>
                  </a:lnTo>
                  <a:lnTo>
                    <a:pt x="268358" y="329915"/>
                  </a:lnTo>
                  <a:lnTo>
                    <a:pt x="224134" y="340188"/>
                  </a:lnTo>
                  <a:lnTo>
                    <a:pt x="168397" y="343232"/>
                  </a:lnTo>
                  <a:lnTo>
                    <a:pt x="109546" y="336012"/>
                  </a:lnTo>
                  <a:lnTo>
                    <a:pt x="97827" y="333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35149" y="647177"/>
              <a:ext cx="268671" cy="283580"/>
            </a:xfrm>
            <a:custGeom>
              <a:avLst/>
              <a:gdLst/>
              <a:ahLst/>
              <a:cxnLst/>
              <a:rect l="0" t="0" r="0" b="0"/>
              <a:pathLst>
                <a:path w="268671" h="283580">
                  <a:moveTo>
                    <a:pt x="134136" y="5589"/>
                  </a:moveTo>
                  <a:lnTo>
                    <a:pt x="117368" y="0"/>
                  </a:lnTo>
                  <a:lnTo>
                    <a:pt x="110089" y="693"/>
                  </a:lnTo>
                  <a:lnTo>
                    <a:pt x="95762" y="7703"/>
                  </a:lnTo>
                  <a:lnTo>
                    <a:pt x="52133" y="49368"/>
                  </a:lnTo>
                  <a:lnTo>
                    <a:pt x="16276" y="107801"/>
                  </a:lnTo>
                  <a:lnTo>
                    <a:pt x="3418" y="142719"/>
                  </a:lnTo>
                  <a:lnTo>
                    <a:pt x="0" y="168701"/>
                  </a:lnTo>
                  <a:lnTo>
                    <a:pt x="4720" y="192727"/>
                  </a:lnTo>
                  <a:lnTo>
                    <a:pt x="26106" y="247432"/>
                  </a:lnTo>
                  <a:lnTo>
                    <a:pt x="37769" y="268663"/>
                  </a:lnTo>
                  <a:lnTo>
                    <a:pt x="47665" y="275728"/>
                  </a:lnTo>
                  <a:lnTo>
                    <a:pt x="74257" y="283579"/>
                  </a:lnTo>
                  <a:lnTo>
                    <a:pt x="122113" y="282409"/>
                  </a:lnTo>
                  <a:lnTo>
                    <a:pt x="181111" y="263127"/>
                  </a:lnTo>
                  <a:lnTo>
                    <a:pt x="233085" y="229912"/>
                  </a:lnTo>
                  <a:lnTo>
                    <a:pt x="250542" y="203467"/>
                  </a:lnTo>
                  <a:lnTo>
                    <a:pt x="265751" y="154684"/>
                  </a:lnTo>
                  <a:lnTo>
                    <a:pt x="268670" y="127616"/>
                  </a:lnTo>
                  <a:lnTo>
                    <a:pt x="259136" y="86069"/>
                  </a:lnTo>
                  <a:lnTo>
                    <a:pt x="241493" y="55302"/>
                  </a:lnTo>
                  <a:lnTo>
                    <a:pt x="186778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69326" y="273740"/>
              <a:ext cx="21058" cy="642240"/>
            </a:xfrm>
            <a:custGeom>
              <a:avLst/>
              <a:gdLst/>
              <a:ahLst/>
              <a:cxnLst/>
              <a:rect l="0" t="0" r="0" b="0"/>
              <a:pathLst>
                <a:path w="21058" h="642240">
                  <a:moveTo>
                    <a:pt x="21057" y="0"/>
                  </a:moveTo>
                  <a:lnTo>
                    <a:pt x="12724" y="60384"/>
                  </a:lnTo>
                  <a:lnTo>
                    <a:pt x="11179" y="111868"/>
                  </a:lnTo>
                  <a:lnTo>
                    <a:pt x="10721" y="166118"/>
                  </a:lnTo>
                  <a:lnTo>
                    <a:pt x="10586" y="227815"/>
                  </a:lnTo>
                  <a:lnTo>
                    <a:pt x="10546" y="280021"/>
                  </a:lnTo>
                  <a:lnTo>
                    <a:pt x="10532" y="339583"/>
                  </a:lnTo>
                  <a:lnTo>
                    <a:pt x="10530" y="387876"/>
                  </a:lnTo>
                  <a:lnTo>
                    <a:pt x="10529" y="448192"/>
                  </a:lnTo>
                  <a:lnTo>
                    <a:pt x="10529" y="511405"/>
                  </a:lnTo>
                  <a:lnTo>
                    <a:pt x="7409" y="564089"/>
                  </a:lnTo>
                  <a:lnTo>
                    <a:pt x="2195" y="606215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29399" y="684352"/>
              <a:ext cx="207194" cy="265559"/>
            </a:xfrm>
            <a:custGeom>
              <a:avLst/>
              <a:gdLst/>
              <a:ahLst/>
              <a:cxnLst/>
              <a:rect l="0" t="0" r="0" b="0"/>
              <a:pathLst>
                <a:path w="207194" h="265559">
                  <a:moveTo>
                    <a:pt x="8383" y="21057"/>
                  </a:moveTo>
                  <a:lnTo>
                    <a:pt x="2794" y="79674"/>
                  </a:lnTo>
                  <a:lnTo>
                    <a:pt x="0" y="141083"/>
                  </a:lnTo>
                  <a:lnTo>
                    <a:pt x="9500" y="196368"/>
                  </a:lnTo>
                  <a:lnTo>
                    <a:pt x="22362" y="230538"/>
                  </a:lnTo>
                  <a:lnTo>
                    <a:pt x="28231" y="241430"/>
                  </a:lnTo>
                  <a:lnTo>
                    <a:pt x="44110" y="256651"/>
                  </a:lnTo>
                  <a:lnTo>
                    <a:pt x="53258" y="262347"/>
                  </a:lnTo>
                  <a:lnTo>
                    <a:pt x="79020" y="265558"/>
                  </a:lnTo>
                  <a:lnTo>
                    <a:pt x="94079" y="264776"/>
                  </a:lnTo>
                  <a:lnTo>
                    <a:pt x="120169" y="254549"/>
                  </a:lnTo>
                  <a:lnTo>
                    <a:pt x="142294" y="237135"/>
                  </a:lnTo>
                  <a:lnTo>
                    <a:pt x="183006" y="174352"/>
                  </a:lnTo>
                  <a:lnTo>
                    <a:pt x="202191" y="126337"/>
                  </a:lnTo>
                  <a:lnTo>
                    <a:pt x="207193" y="69886"/>
                  </a:lnTo>
                  <a:lnTo>
                    <a:pt x="204940" y="29286"/>
                  </a:lnTo>
                  <a:lnTo>
                    <a:pt x="19789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95751" y="336911"/>
              <a:ext cx="10513" cy="579069"/>
            </a:xfrm>
            <a:custGeom>
              <a:avLst/>
              <a:gdLst/>
              <a:ahLst/>
              <a:cxnLst/>
              <a:rect l="0" t="0" r="0" b="0"/>
              <a:pathLst>
                <a:path w="10513" h="579069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7"/>
                  </a:lnTo>
                  <a:lnTo>
                    <a:pt x="9065" y="219438"/>
                  </a:lnTo>
                  <a:lnTo>
                    <a:pt x="9878" y="262865"/>
                  </a:lnTo>
                  <a:lnTo>
                    <a:pt x="10239" y="308682"/>
                  </a:lnTo>
                  <a:lnTo>
                    <a:pt x="10443" y="364293"/>
                  </a:lnTo>
                  <a:lnTo>
                    <a:pt x="10491" y="407963"/>
                  </a:lnTo>
                  <a:lnTo>
                    <a:pt x="10512" y="451549"/>
                  </a:lnTo>
                  <a:lnTo>
                    <a:pt x="7404" y="509309"/>
                  </a:lnTo>
                  <a:lnTo>
                    <a:pt x="2194" y="549820"/>
                  </a:lnTo>
                  <a:lnTo>
                    <a:pt x="0" y="5790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06238" y="547481"/>
              <a:ext cx="347442" cy="52644"/>
            </a:xfrm>
            <a:custGeom>
              <a:avLst/>
              <a:gdLst/>
              <a:ahLst/>
              <a:cxnLst/>
              <a:rect l="0" t="0" r="0" b="0"/>
              <a:pathLst>
                <a:path w="347442" h="52644">
                  <a:moveTo>
                    <a:pt x="347441" y="0"/>
                  </a:moveTo>
                  <a:lnTo>
                    <a:pt x="287057" y="3120"/>
                  </a:lnTo>
                  <a:lnTo>
                    <a:pt x="226214" y="8334"/>
                  </a:lnTo>
                  <a:lnTo>
                    <a:pt x="165682" y="12998"/>
                  </a:lnTo>
                  <a:lnTo>
                    <a:pt x="108897" y="25055"/>
                  </a:lnTo>
                  <a:lnTo>
                    <a:pt x="49413" y="3870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07843" y="645173"/>
              <a:ext cx="287978" cy="247916"/>
            </a:xfrm>
            <a:custGeom>
              <a:avLst/>
              <a:gdLst/>
              <a:ahLst/>
              <a:cxnLst/>
              <a:rect l="0" t="0" r="0" b="0"/>
              <a:pathLst>
                <a:path w="287978" h="247916">
                  <a:moveTo>
                    <a:pt x="45836" y="91821"/>
                  </a:moveTo>
                  <a:lnTo>
                    <a:pt x="98863" y="106476"/>
                  </a:lnTo>
                  <a:lnTo>
                    <a:pt x="149074" y="111614"/>
                  </a:lnTo>
                  <a:lnTo>
                    <a:pt x="204052" y="109509"/>
                  </a:lnTo>
                  <a:lnTo>
                    <a:pt x="254383" y="98175"/>
                  </a:lnTo>
                  <a:lnTo>
                    <a:pt x="281802" y="82525"/>
                  </a:lnTo>
                  <a:lnTo>
                    <a:pt x="286205" y="73926"/>
                  </a:lnTo>
                  <a:lnTo>
                    <a:pt x="287977" y="51892"/>
                  </a:lnTo>
                  <a:lnTo>
                    <a:pt x="283303" y="41805"/>
                  </a:lnTo>
                  <a:lnTo>
                    <a:pt x="265630" y="24358"/>
                  </a:lnTo>
                  <a:lnTo>
                    <a:pt x="229373" y="6972"/>
                  </a:lnTo>
                  <a:lnTo>
                    <a:pt x="183405" y="0"/>
                  </a:lnTo>
                  <a:lnTo>
                    <a:pt x="131111" y="6050"/>
                  </a:lnTo>
                  <a:lnTo>
                    <a:pt x="80054" y="21630"/>
                  </a:lnTo>
                  <a:lnTo>
                    <a:pt x="46616" y="43338"/>
                  </a:lnTo>
                  <a:lnTo>
                    <a:pt x="27465" y="62084"/>
                  </a:lnTo>
                  <a:lnTo>
                    <a:pt x="1490" y="113122"/>
                  </a:lnTo>
                  <a:lnTo>
                    <a:pt x="0" y="134044"/>
                  </a:lnTo>
                  <a:lnTo>
                    <a:pt x="8575" y="176071"/>
                  </a:lnTo>
                  <a:lnTo>
                    <a:pt x="23747" y="202052"/>
                  </a:lnTo>
                  <a:lnTo>
                    <a:pt x="48649" y="224568"/>
                  </a:lnTo>
                  <a:lnTo>
                    <a:pt x="78255" y="240468"/>
                  </a:lnTo>
                  <a:lnTo>
                    <a:pt x="135341" y="247915"/>
                  </a:lnTo>
                  <a:lnTo>
                    <a:pt x="189771" y="246267"/>
                  </a:lnTo>
                  <a:lnTo>
                    <a:pt x="224820" y="2392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47778" y="252683"/>
              <a:ext cx="395622" cy="715786"/>
            </a:xfrm>
            <a:custGeom>
              <a:avLst/>
              <a:gdLst/>
              <a:ahLst/>
              <a:cxnLst/>
              <a:rect l="0" t="0" r="0" b="0"/>
              <a:pathLst>
                <a:path w="395622" h="715786">
                  <a:moveTo>
                    <a:pt x="6066" y="0"/>
                  </a:moveTo>
                  <a:lnTo>
                    <a:pt x="0" y="35962"/>
                  </a:lnTo>
                  <a:lnTo>
                    <a:pt x="7641" y="98871"/>
                  </a:lnTo>
                  <a:lnTo>
                    <a:pt x="20415" y="151722"/>
                  </a:lnTo>
                  <a:lnTo>
                    <a:pt x="34204" y="208391"/>
                  </a:lnTo>
                  <a:lnTo>
                    <a:pt x="48192" y="271578"/>
                  </a:lnTo>
                  <a:lnTo>
                    <a:pt x="62221" y="335055"/>
                  </a:lnTo>
                  <a:lnTo>
                    <a:pt x="67159" y="386535"/>
                  </a:lnTo>
                  <a:lnTo>
                    <a:pt x="79800" y="438833"/>
                  </a:lnTo>
                  <a:lnTo>
                    <a:pt x="92774" y="491373"/>
                  </a:lnTo>
                  <a:lnTo>
                    <a:pt x="104027" y="543986"/>
                  </a:lnTo>
                  <a:lnTo>
                    <a:pt x="118310" y="605760"/>
                  </a:lnTo>
                  <a:lnTo>
                    <a:pt x="132397" y="659903"/>
                  </a:lnTo>
                  <a:lnTo>
                    <a:pt x="152033" y="710329"/>
                  </a:lnTo>
                  <a:lnTo>
                    <a:pt x="158360" y="715708"/>
                  </a:lnTo>
                  <a:lnTo>
                    <a:pt x="164917" y="715785"/>
                  </a:lnTo>
                  <a:lnTo>
                    <a:pt x="171628" y="712326"/>
                  </a:lnTo>
                  <a:lnTo>
                    <a:pt x="182205" y="692886"/>
                  </a:lnTo>
                  <a:lnTo>
                    <a:pt x="202224" y="632834"/>
                  </a:lnTo>
                  <a:lnTo>
                    <a:pt x="220096" y="573627"/>
                  </a:lnTo>
                  <a:lnTo>
                    <a:pt x="234174" y="520195"/>
                  </a:lnTo>
                  <a:lnTo>
                    <a:pt x="251730" y="458231"/>
                  </a:lnTo>
                  <a:lnTo>
                    <a:pt x="272398" y="397689"/>
                  </a:lnTo>
                  <a:lnTo>
                    <a:pt x="292382" y="343458"/>
                  </a:lnTo>
                  <a:lnTo>
                    <a:pt x="319533" y="285132"/>
                  </a:lnTo>
                  <a:lnTo>
                    <a:pt x="346390" y="231741"/>
                  </a:lnTo>
                  <a:lnTo>
                    <a:pt x="370738" y="168466"/>
                  </a:lnTo>
                  <a:lnTo>
                    <a:pt x="390914" y="108796"/>
                  </a:lnTo>
                  <a:lnTo>
                    <a:pt x="395621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13828" y="707179"/>
              <a:ext cx="250670" cy="261516"/>
            </a:xfrm>
            <a:custGeom>
              <a:avLst/>
              <a:gdLst/>
              <a:ahLst/>
              <a:cxnLst/>
              <a:rect l="0" t="0" r="0" b="0"/>
              <a:pathLst>
                <a:path w="250670" h="261516">
                  <a:moveTo>
                    <a:pt x="134856" y="208800"/>
                  </a:moveTo>
                  <a:lnTo>
                    <a:pt x="137975" y="166108"/>
                  </a:lnTo>
                  <a:lnTo>
                    <a:pt x="145579" y="106731"/>
                  </a:lnTo>
                  <a:lnTo>
                    <a:pt x="151161" y="71713"/>
                  </a:lnTo>
                  <a:lnTo>
                    <a:pt x="148732" y="45707"/>
                  </a:lnTo>
                  <a:lnTo>
                    <a:pt x="137514" y="21670"/>
                  </a:lnTo>
                  <a:lnTo>
                    <a:pt x="129609" y="10347"/>
                  </a:lnTo>
                  <a:lnTo>
                    <a:pt x="118490" y="3968"/>
                  </a:lnTo>
                  <a:lnTo>
                    <a:pt x="90537" y="0"/>
                  </a:lnTo>
                  <a:lnTo>
                    <a:pt x="67975" y="5256"/>
                  </a:lnTo>
                  <a:lnTo>
                    <a:pt x="58683" y="9933"/>
                  </a:lnTo>
                  <a:lnTo>
                    <a:pt x="42120" y="27608"/>
                  </a:lnTo>
                  <a:lnTo>
                    <a:pt x="12422" y="77082"/>
                  </a:lnTo>
                  <a:lnTo>
                    <a:pt x="2263" y="118040"/>
                  </a:lnTo>
                  <a:lnTo>
                    <a:pt x="0" y="181037"/>
                  </a:lnTo>
                  <a:lnTo>
                    <a:pt x="7811" y="223060"/>
                  </a:lnTo>
                  <a:lnTo>
                    <a:pt x="18340" y="242824"/>
                  </a:lnTo>
                  <a:lnTo>
                    <a:pt x="37057" y="256287"/>
                  </a:lnTo>
                  <a:lnTo>
                    <a:pt x="48600" y="261515"/>
                  </a:lnTo>
                  <a:lnTo>
                    <a:pt x="59804" y="261491"/>
                  </a:lnTo>
                  <a:lnTo>
                    <a:pt x="81612" y="252105"/>
                  </a:lnTo>
                  <a:lnTo>
                    <a:pt x="108031" y="227090"/>
                  </a:lnTo>
                  <a:lnTo>
                    <a:pt x="117085" y="204451"/>
                  </a:lnTo>
                  <a:lnTo>
                    <a:pt x="124544" y="141330"/>
                  </a:lnTo>
                  <a:lnTo>
                    <a:pt x="126811" y="143933"/>
                  </a:lnTo>
                  <a:lnTo>
                    <a:pt x="144445" y="178959"/>
                  </a:lnTo>
                  <a:lnTo>
                    <a:pt x="171628" y="211267"/>
                  </a:lnTo>
                  <a:lnTo>
                    <a:pt x="209579" y="237060"/>
                  </a:lnTo>
                  <a:lnTo>
                    <a:pt x="250669" y="2509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29814" y="379025"/>
              <a:ext cx="18912" cy="610654"/>
            </a:xfrm>
            <a:custGeom>
              <a:avLst/>
              <a:gdLst/>
              <a:ahLst/>
              <a:cxnLst/>
              <a:rect l="0" t="0" r="0" b="0"/>
              <a:pathLst>
                <a:path w="18912" h="610654">
                  <a:moveTo>
                    <a:pt x="18911" y="0"/>
                  </a:moveTo>
                  <a:lnTo>
                    <a:pt x="11675" y="28726"/>
                  </a:lnTo>
                  <a:lnTo>
                    <a:pt x="9358" y="81431"/>
                  </a:lnTo>
                  <a:lnTo>
                    <a:pt x="8817" y="129389"/>
                  </a:lnTo>
                  <a:lnTo>
                    <a:pt x="8511" y="186647"/>
                  </a:lnTo>
                  <a:lnTo>
                    <a:pt x="8408" y="249085"/>
                  </a:lnTo>
                  <a:lnTo>
                    <a:pt x="8390" y="298151"/>
                  </a:lnTo>
                  <a:lnTo>
                    <a:pt x="8384" y="357245"/>
                  </a:lnTo>
                  <a:lnTo>
                    <a:pt x="8383" y="413978"/>
                  </a:lnTo>
                  <a:lnTo>
                    <a:pt x="1147" y="472585"/>
                  </a:lnTo>
                  <a:lnTo>
                    <a:pt x="0" y="526850"/>
                  </a:lnTo>
                  <a:lnTo>
                    <a:pt x="6380" y="582055"/>
                  </a:lnTo>
                  <a:lnTo>
                    <a:pt x="8383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96774" y="726466"/>
              <a:ext cx="192397" cy="262720"/>
            </a:xfrm>
            <a:custGeom>
              <a:avLst/>
              <a:gdLst/>
              <a:ahLst/>
              <a:cxnLst/>
              <a:rect l="0" t="0" r="0" b="0"/>
              <a:pathLst>
                <a:path w="192397" h="262720">
                  <a:moveTo>
                    <a:pt x="9879" y="31585"/>
                  </a:moveTo>
                  <a:lnTo>
                    <a:pt x="2643" y="59141"/>
                  </a:lnTo>
                  <a:lnTo>
                    <a:pt x="0" y="118484"/>
                  </a:lnTo>
                  <a:lnTo>
                    <a:pt x="5068" y="180942"/>
                  </a:lnTo>
                  <a:lnTo>
                    <a:pt x="14042" y="224148"/>
                  </a:lnTo>
                  <a:lnTo>
                    <a:pt x="26937" y="246240"/>
                  </a:lnTo>
                  <a:lnTo>
                    <a:pt x="35289" y="255407"/>
                  </a:lnTo>
                  <a:lnTo>
                    <a:pt x="46706" y="260348"/>
                  </a:lnTo>
                  <a:lnTo>
                    <a:pt x="74989" y="262719"/>
                  </a:lnTo>
                  <a:lnTo>
                    <a:pt x="100818" y="253635"/>
                  </a:lnTo>
                  <a:lnTo>
                    <a:pt x="140406" y="224796"/>
                  </a:lnTo>
                  <a:lnTo>
                    <a:pt x="157868" y="198017"/>
                  </a:lnTo>
                  <a:lnTo>
                    <a:pt x="181484" y="140717"/>
                  </a:lnTo>
                  <a:lnTo>
                    <a:pt x="192396" y="91477"/>
                  </a:lnTo>
                  <a:lnTo>
                    <a:pt x="186788" y="35443"/>
                  </a:lnTo>
                  <a:lnTo>
                    <a:pt x="17833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022507" y="732071"/>
              <a:ext cx="221656" cy="239530"/>
            </a:xfrm>
            <a:custGeom>
              <a:avLst/>
              <a:gdLst/>
              <a:ahLst/>
              <a:cxnLst/>
              <a:rect l="0" t="0" r="0" b="0"/>
              <a:pathLst>
                <a:path w="221656" h="239530">
                  <a:moveTo>
                    <a:pt x="0" y="110208"/>
                  </a:moveTo>
                  <a:lnTo>
                    <a:pt x="58618" y="110208"/>
                  </a:lnTo>
                  <a:lnTo>
                    <a:pt x="118334" y="98756"/>
                  </a:lnTo>
                  <a:lnTo>
                    <a:pt x="155555" y="85758"/>
                  </a:lnTo>
                  <a:lnTo>
                    <a:pt x="193984" y="60405"/>
                  </a:lnTo>
                  <a:lnTo>
                    <a:pt x="216834" y="39820"/>
                  </a:lnTo>
                  <a:lnTo>
                    <a:pt x="220595" y="31697"/>
                  </a:lnTo>
                  <a:lnTo>
                    <a:pt x="221655" y="13313"/>
                  </a:lnTo>
                  <a:lnTo>
                    <a:pt x="215620" y="7007"/>
                  </a:lnTo>
                  <a:lnTo>
                    <a:pt x="193318" y="0"/>
                  </a:lnTo>
                  <a:lnTo>
                    <a:pt x="153466" y="1645"/>
                  </a:lnTo>
                  <a:lnTo>
                    <a:pt x="92437" y="27397"/>
                  </a:lnTo>
                  <a:lnTo>
                    <a:pt x="49325" y="54336"/>
                  </a:lnTo>
                  <a:lnTo>
                    <a:pt x="25663" y="80785"/>
                  </a:lnTo>
                  <a:lnTo>
                    <a:pt x="9424" y="110849"/>
                  </a:lnTo>
                  <a:lnTo>
                    <a:pt x="7308" y="137789"/>
                  </a:lnTo>
                  <a:lnTo>
                    <a:pt x="11438" y="166920"/>
                  </a:lnTo>
                  <a:lnTo>
                    <a:pt x="21071" y="191566"/>
                  </a:lnTo>
                  <a:lnTo>
                    <a:pt x="45238" y="219582"/>
                  </a:lnTo>
                  <a:lnTo>
                    <a:pt x="74626" y="237112"/>
                  </a:lnTo>
                  <a:lnTo>
                    <a:pt x="98288" y="239529"/>
                  </a:lnTo>
                  <a:lnTo>
                    <a:pt x="144157" y="234313"/>
                  </a:lnTo>
                  <a:lnTo>
                    <a:pt x="186603" y="228479"/>
                  </a:lnTo>
                  <a:lnTo>
                    <a:pt x="210570" y="2260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79547" y="1631917"/>
            <a:ext cx="8596060" cy="609649"/>
            <a:chOff x="679547" y="1631917"/>
            <a:chExt cx="8596060" cy="609649"/>
          </a:xfrm>
        </p:grpSpPr>
        <p:sp>
          <p:nvSpPr>
            <p:cNvPr id="18" name="Freeform 17"/>
            <p:cNvSpPr/>
            <p:nvPr/>
          </p:nvSpPr>
          <p:spPr>
            <a:xfrm>
              <a:off x="679547" y="1684574"/>
              <a:ext cx="325051" cy="556992"/>
            </a:xfrm>
            <a:custGeom>
              <a:avLst/>
              <a:gdLst/>
              <a:ahLst/>
              <a:cxnLst/>
              <a:rect l="0" t="0" r="0" b="0"/>
              <a:pathLst>
                <a:path w="325051" h="556992">
                  <a:moveTo>
                    <a:pt x="110090" y="21042"/>
                  </a:moveTo>
                  <a:lnTo>
                    <a:pt x="92132" y="82153"/>
                  </a:lnTo>
                  <a:lnTo>
                    <a:pt x="78423" y="132159"/>
                  </a:lnTo>
                  <a:lnTo>
                    <a:pt x="67952" y="180698"/>
                  </a:lnTo>
                  <a:lnTo>
                    <a:pt x="53933" y="238322"/>
                  </a:lnTo>
                  <a:lnTo>
                    <a:pt x="53156" y="261501"/>
                  </a:lnTo>
                  <a:lnTo>
                    <a:pt x="54370" y="284670"/>
                  </a:lnTo>
                  <a:lnTo>
                    <a:pt x="45618" y="343912"/>
                  </a:lnTo>
                  <a:lnTo>
                    <a:pt x="36005" y="395907"/>
                  </a:lnTo>
                  <a:lnTo>
                    <a:pt x="28867" y="444069"/>
                  </a:lnTo>
                  <a:lnTo>
                    <a:pt x="20513" y="492264"/>
                  </a:lnTo>
                  <a:lnTo>
                    <a:pt x="9459" y="536180"/>
                  </a:lnTo>
                  <a:lnTo>
                    <a:pt x="7908" y="550471"/>
                  </a:lnTo>
                  <a:lnTo>
                    <a:pt x="5704" y="556489"/>
                  </a:lnTo>
                  <a:lnTo>
                    <a:pt x="3064" y="556991"/>
                  </a:lnTo>
                  <a:lnTo>
                    <a:pt x="135" y="553816"/>
                  </a:lnTo>
                  <a:lnTo>
                    <a:pt x="0" y="537811"/>
                  </a:lnTo>
                  <a:lnTo>
                    <a:pt x="9445" y="483819"/>
                  </a:lnTo>
                  <a:lnTo>
                    <a:pt x="13589" y="433982"/>
                  </a:lnTo>
                  <a:lnTo>
                    <a:pt x="21055" y="381551"/>
                  </a:lnTo>
                  <a:lnTo>
                    <a:pt x="19930" y="331160"/>
                  </a:lnTo>
                  <a:lnTo>
                    <a:pt x="27224" y="282554"/>
                  </a:lnTo>
                  <a:lnTo>
                    <a:pt x="40169" y="224907"/>
                  </a:lnTo>
                  <a:lnTo>
                    <a:pt x="54363" y="165825"/>
                  </a:lnTo>
                  <a:lnTo>
                    <a:pt x="58416" y="139203"/>
                  </a:lnTo>
                  <a:lnTo>
                    <a:pt x="76963" y="83983"/>
                  </a:lnTo>
                  <a:lnTo>
                    <a:pt x="97019" y="23568"/>
                  </a:lnTo>
                  <a:lnTo>
                    <a:pt x="108570" y="6177"/>
                  </a:lnTo>
                  <a:lnTo>
                    <a:pt x="117265" y="1774"/>
                  </a:lnTo>
                  <a:lnTo>
                    <a:pt x="139405" y="0"/>
                  </a:lnTo>
                  <a:lnTo>
                    <a:pt x="149520" y="3505"/>
                  </a:lnTo>
                  <a:lnTo>
                    <a:pt x="166999" y="16757"/>
                  </a:lnTo>
                  <a:lnTo>
                    <a:pt x="204484" y="72311"/>
                  </a:lnTo>
                  <a:lnTo>
                    <a:pt x="217553" y="96471"/>
                  </a:lnTo>
                  <a:lnTo>
                    <a:pt x="235476" y="153402"/>
                  </a:lnTo>
                  <a:lnTo>
                    <a:pt x="250281" y="210314"/>
                  </a:lnTo>
                  <a:lnTo>
                    <a:pt x="267992" y="272308"/>
                  </a:lnTo>
                  <a:lnTo>
                    <a:pt x="286731" y="328522"/>
                  </a:lnTo>
                  <a:lnTo>
                    <a:pt x="307935" y="385112"/>
                  </a:lnTo>
                  <a:lnTo>
                    <a:pt x="325050" y="440429"/>
                  </a:lnTo>
                  <a:lnTo>
                    <a:pt x="320660" y="473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6994" y="201094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9" y="3119"/>
                  </a:lnTo>
                  <a:lnTo>
                    <a:pt x="114568" y="16788"/>
                  </a:lnTo>
                  <a:lnTo>
                    <a:pt x="54096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10818" y="1926095"/>
              <a:ext cx="200043" cy="219142"/>
            </a:xfrm>
            <a:custGeom>
              <a:avLst/>
              <a:gdLst/>
              <a:ahLst/>
              <a:cxnLst/>
              <a:rect l="0" t="0" r="0" b="0"/>
              <a:pathLst>
                <a:path w="200043" h="219142">
                  <a:moveTo>
                    <a:pt x="0" y="32205"/>
                  </a:moveTo>
                  <a:lnTo>
                    <a:pt x="3120" y="81136"/>
                  </a:lnTo>
                  <a:lnTo>
                    <a:pt x="9065" y="140266"/>
                  </a:lnTo>
                  <a:lnTo>
                    <a:pt x="18669" y="202760"/>
                  </a:lnTo>
                  <a:lnTo>
                    <a:pt x="19465" y="216098"/>
                  </a:lnTo>
                  <a:lnTo>
                    <a:pt x="18826" y="219141"/>
                  </a:lnTo>
                  <a:lnTo>
                    <a:pt x="14996" y="206925"/>
                  </a:lnTo>
                  <a:lnTo>
                    <a:pt x="12581" y="159828"/>
                  </a:lnTo>
                  <a:lnTo>
                    <a:pt x="22156" y="105464"/>
                  </a:lnTo>
                  <a:lnTo>
                    <a:pt x="35031" y="66780"/>
                  </a:lnTo>
                  <a:lnTo>
                    <a:pt x="60342" y="22267"/>
                  </a:lnTo>
                  <a:lnTo>
                    <a:pt x="77122" y="7121"/>
                  </a:lnTo>
                  <a:lnTo>
                    <a:pt x="86509" y="1444"/>
                  </a:lnTo>
                  <a:lnTo>
                    <a:pt x="96278" y="0"/>
                  </a:lnTo>
                  <a:lnTo>
                    <a:pt x="116490" y="4633"/>
                  </a:lnTo>
                  <a:lnTo>
                    <a:pt x="142010" y="20396"/>
                  </a:lnTo>
                  <a:lnTo>
                    <a:pt x="153973" y="36316"/>
                  </a:lnTo>
                  <a:lnTo>
                    <a:pt x="186971" y="95737"/>
                  </a:lnTo>
                  <a:lnTo>
                    <a:pt x="194232" y="117763"/>
                  </a:lnTo>
                  <a:lnTo>
                    <a:pt x="198894" y="170032"/>
                  </a:lnTo>
                  <a:lnTo>
                    <a:pt x="200042" y="21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13126" y="1937243"/>
              <a:ext cx="168781" cy="217750"/>
            </a:xfrm>
            <a:custGeom>
              <a:avLst/>
              <a:gdLst/>
              <a:ahLst/>
              <a:cxnLst/>
              <a:rect l="0" t="0" r="0" b="0"/>
              <a:pathLst>
                <a:path w="168781" h="217750">
                  <a:moveTo>
                    <a:pt x="13547" y="31586"/>
                  </a:moveTo>
                  <a:lnTo>
                    <a:pt x="2369" y="53943"/>
                  </a:lnTo>
                  <a:lnTo>
                    <a:pt x="0" y="74277"/>
                  </a:lnTo>
                  <a:lnTo>
                    <a:pt x="3791" y="133654"/>
                  </a:lnTo>
                  <a:lnTo>
                    <a:pt x="12476" y="167503"/>
                  </a:lnTo>
                  <a:lnTo>
                    <a:pt x="23210" y="189089"/>
                  </a:lnTo>
                  <a:lnTo>
                    <a:pt x="38899" y="204143"/>
                  </a:lnTo>
                  <a:lnTo>
                    <a:pt x="58740" y="213563"/>
                  </a:lnTo>
                  <a:lnTo>
                    <a:pt x="83156" y="217749"/>
                  </a:lnTo>
                  <a:lnTo>
                    <a:pt x="103366" y="213371"/>
                  </a:lnTo>
                  <a:lnTo>
                    <a:pt x="135404" y="191496"/>
                  </a:lnTo>
                  <a:lnTo>
                    <a:pt x="146865" y="172067"/>
                  </a:lnTo>
                  <a:lnTo>
                    <a:pt x="166327" y="115119"/>
                  </a:lnTo>
                  <a:lnTo>
                    <a:pt x="168780" y="75963"/>
                  </a:lnTo>
                  <a:lnTo>
                    <a:pt x="162840" y="27050"/>
                  </a:lnTo>
                  <a:lnTo>
                    <a:pt x="1609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000414" y="1908485"/>
              <a:ext cx="326385" cy="228801"/>
            </a:xfrm>
            <a:custGeom>
              <a:avLst/>
              <a:gdLst/>
              <a:ahLst/>
              <a:cxnLst/>
              <a:rect l="0" t="0" r="0" b="0"/>
              <a:pathLst>
                <a:path w="326385" h="228801">
                  <a:moveTo>
                    <a:pt x="0" y="70872"/>
                  </a:moveTo>
                  <a:lnTo>
                    <a:pt x="0" y="129489"/>
                  </a:lnTo>
                  <a:lnTo>
                    <a:pt x="11453" y="186086"/>
                  </a:lnTo>
                  <a:lnTo>
                    <a:pt x="15619" y="199287"/>
                  </a:lnTo>
                  <a:lnTo>
                    <a:pt x="11130" y="142842"/>
                  </a:lnTo>
                  <a:lnTo>
                    <a:pt x="11877" y="91807"/>
                  </a:lnTo>
                  <a:lnTo>
                    <a:pt x="25206" y="30128"/>
                  </a:lnTo>
                  <a:lnTo>
                    <a:pt x="40874" y="3168"/>
                  </a:lnTo>
                  <a:lnTo>
                    <a:pt x="48306" y="0"/>
                  </a:lnTo>
                  <a:lnTo>
                    <a:pt x="56771" y="227"/>
                  </a:lnTo>
                  <a:lnTo>
                    <a:pt x="65923" y="2718"/>
                  </a:lnTo>
                  <a:lnTo>
                    <a:pt x="82332" y="14845"/>
                  </a:lnTo>
                  <a:lnTo>
                    <a:pt x="111929" y="56815"/>
                  </a:lnTo>
                  <a:lnTo>
                    <a:pt x="135897" y="112522"/>
                  </a:lnTo>
                  <a:lnTo>
                    <a:pt x="139731" y="123205"/>
                  </a:lnTo>
                  <a:lnTo>
                    <a:pt x="142287" y="124478"/>
                  </a:lnTo>
                  <a:lnTo>
                    <a:pt x="163761" y="63105"/>
                  </a:lnTo>
                  <a:lnTo>
                    <a:pt x="176508" y="40514"/>
                  </a:lnTo>
                  <a:lnTo>
                    <a:pt x="193092" y="25014"/>
                  </a:lnTo>
                  <a:lnTo>
                    <a:pt x="202427" y="19243"/>
                  </a:lnTo>
                  <a:lnTo>
                    <a:pt x="225278" y="15951"/>
                  </a:lnTo>
                  <a:lnTo>
                    <a:pt x="237923" y="16710"/>
                  </a:lnTo>
                  <a:lnTo>
                    <a:pt x="248693" y="21896"/>
                  </a:lnTo>
                  <a:lnTo>
                    <a:pt x="282788" y="60721"/>
                  </a:lnTo>
                  <a:lnTo>
                    <a:pt x="301768" y="95160"/>
                  </a:lnTo>
                  <a:lnTo>
                    <a:pt x="311681" y="138120"/>
                  </a:lnTo>
                  <a:lnTo>
                    <a:pt x="320620" y="193860"/>
                  </a:lnTo>
                  <a:lnTo>
                    <a:pt x="326384" y="228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53140" y="1674031"/>
              <a:ext cx="260501" cy="455705"/>
            </a:xfrm>
            <a:custGeom>
              <a:avLst/>
              <a:gdLst/>
              <a:ahLst/>
              <a:cxnLst/>
              <a:rect l="0" t="0" r="0" b="0"/>
              <a:pathLst>
                <a:path w="260501" h="45570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68031"/>
                  </a:lnTo>
                  <a:lnTo>
                    <a:pt x="27027" y="224092"/>
                  </a:lnTo>
                  <a:lnTo>
                    <a:pt x="30235" y="283986"/>
                  </a:lnTo>
                  <a:lnTo>
                    <a:pt x="32355" y="338128"/>
                  </a:lnTo>
                  <a:lnTo>
                    <a:pt x="38702" y="385495"/>
                  </a:lnTo>
                  <a:lnTo>
                    <a:pt x="41103" y="425526"/>
                  </a:lnTo>
                  <a:lnTo>
                    <a:pt x="41440" y="425234"/>
                  </a:lnTo>
                  <a:lnTo>
                    <a:pt x="42025" y="370509"/>
                  </a:lnTo>
                  <a:lnTo>
                    <a:pt x="45216" y="310576"/>
                  </a:lnTo>
                  <a:lnTo>
                    <a:pt x="56764" y="264249"/>
                  </a:lnTo>
                  <a:lnTo>
                    <a:pt x="72451" y="237523"/>
                  </a:lnTo>
                  <a:lnTo>
                    <a:pt x="81056" y="232048"/>
                  </a:lnTo>
                  <a:lnTo>
                    <a:pt x="103095" y="225965"/>
                  </a:lnTo>
                  <a:lnTo>
                    <a:pt x="136221" y="228129"/>
                  </a:lnTo>
                  <a:lnTo>
                    <a:pt x="177686" y="240511"/>
                  </a:lnTo>
                  <a:lnTo>
                    <a:pt x="216955" y="270939"/>
                  </a:lnTo>
                  <a:lnTo>
                    <a:pt x="244370" y="306852"/>
                  </a:lnTo>
                  <a:lnTo>
                    <a:pt x="254058" y="327061"/>
                  </a:lnTo>
                  <a:lnTo>
                    <a:pt x="260500" y="369348"/>
                  </a:lnTo>
                  <a:lnTo>
                    <a:pt x="256819" y="407744"/>
                  </a:lnTo>
                  <a:lnTo>
                    <a:pt x="248283" y="427274"/>
                  </a:lnTo>
                  <a:lnTo>
                    <a:pt x="242731" y="435758"/>
                  </a:lnTo>
                  <a:lnTo>
                    <a:pt x="227203" y="448304"/>
                  </a:lnTo>
                  <a:lnTo>
                    <a:pt x="218149" y="453287"/>
                  </a:lnTo>
                  <a:lnTo>
                    <a:pt x="192491" y="455704"/>
                  </a:lnTo>
                  <a:lnTo>
                    <a:pt x="154520" y="450488"/>
                  </a:lnTo>
                  <a:lnTo>
                    <a:pt x="126342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90052" y="1882631"/>
              <a:ext cx="178974" cy="233597"/>
            </a:xfrm>
            <a:custGeom>
              <a:avLst/>
              <a:gdLst/>
              <a:ahLst/>
              <a:cxnLst/>
              <a:rect l="0" t="0" r="0" b="0"/>
              <a:pathLst>
                <a:path w="178974" h="233597">
                  <a:moveTo>
                    <a:pt x="0" y="107255"/>
                  </a:moveTo>
                  <a:lnTo>
                    <a:pt x="54144" y="107255"/>
                  </a:lnTo>
                  <a:lnTo>
                    <a:pt x="109091" y="107255"/>
                  </a:lnTo>
                  <a:lnTo>
                    <a:pt x="145407" y="101665"/>
                  </a:lnTo>
                  <a:lnTo>
                    <a:pt x="164451" y="89563"/>
                  </a:lnTo>
                  <a:lnTo>
                    <a:pt x="172805" y="81422"/>
                  </a:lnTo>
                  <a:lnTo>
                    <a:pt x="177204" y="71316"/>
                  </a:lnTo>
                  <a:lnTo>
                    <a:pt x="178973" y="47608"/>
                  </a:lnTo>
                  <a:lnTo>
                    <a:pt x="172740" y="27713"/>
                  </a:lnTo>
                  <a:lnTo>
                    <a:pt x="167802" y="19131"/>
                  </a:lnTo>
                  <a:lnTo>
                    <a:pt x="149838" y="6478"/>
                  </a:lnTo>
                  <a:lnTo>
                    <a:pt x="138496" y="1466"/>
                  </a:lnTo>
                  <a:lnTo>
                    <a:pt x="94588" y="0"/>
                  </a:lnTo>
                  <a:lnTo>
                    <a:pt x="55712" y="12565"/>
                  </a:lnTo>
                  <a:lnTo>
                    <a:pt x="27555" y="31105"/>
                  </a:lnTo>
                  <a:lnTo>
                    <a:pt x="14976" y="50794"/>
                  </a:lnTo>
                  <a:lnTo>
                    <a:pt x="6656" y="75142"/>
                  </a:lnTo>
                  <a:lnTo>
                    <a:pt x="1315" y="128901"/>
                  </a:lnTo>
                  <a:lnTo>
                    <a:pt x="3509" y="167481"/>
                  </a:lnTo>
                  <a:lnTo>
                    <a:pt x="5849" y="178991"/>
                  </a:lnTo>
                  <a:lnTo>
                    <a:pt x="17807" y="198019"/>
                  </a:lnTo>
                  <a:lnTo>
                    <a:pt x="34820" y="213105"/>
                  </a:lnTo>
                  <a:lnTo>
                    <a:pt x="54080" y="223709"/>
                  </a:lnTo>
                  <a:lnTo>
                    <a:pt x="103445" y="231643"/>
                  </a:lnTo>
                  <a:lnTo>
                    <a:pt x="157927" y="233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74321" y="1905658"/>
              <a:ext cx="157929" cy="206877"/>
            </a:xfrm>
            <a:custGeom>
              <a:avLst/>
              <a:gdLst/>
              <a:ahLst/>
              <a:cxnLst/>
              <a:rect l="0" t="0" r="0" b="0"/>
              <a:pathLst>
                <a:path w="157929" h="206877">
                  <a:moveTo>
                    <a:pt x="0" y="73699"/>
                  </a:moveTo>
                  <a:lnTo>
                    <a:pt x="17958" y="127574"/>
                  </a:lnTo>
                  <a:lnTo>
                    <a:pt x="39811" y="188451"/>
                  </a:lnTo>
                  <a:lnTo>
                    <a:pt x="52870" y="206876"/>
                  </a:lnTo>
                  <a:lnTo>
                    <a:pt x="38403" y="175725"/>
                  </a:lnTo>
                  <a:lnTo>
                    <a:pt x="32932" y="126651"/>
                  </a:lnTo>
                  <a:lnTo>
                    <a:pt x="34324" y="81070"/>
                  </a:lnTo>
                  <a:lnTo>
                    <a:pt x="42941" y="55918"/>
                  </a:lnTo>
                  <a:lnTo>
                    <a:pt x="57689" y="36160"/>
                  </a:lnTo>
                  <a:lnTo>
                    <a:pt x="75943" y="20750"/>
                  </a:lnTo>
                  <a:lnTo>
                    <a:pt x="95754" y="1000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37533" y="1800373"/>
              <a:ext cx="63172" cy="126343"/>
            </a:xfrm>
            <a:custGeom>
              <a:avLst/>
              <a:gdLst/>
              <a:ahLst/>
              <a:cxnLst/>
              <a:rect l="0" t="0" r="0" b="0"/>
              <a:pathLst>
                <a:path w="63172" h="126343">
                  <a:moveTo>
                    <a:pt x="0" y="0"/>
                  </a:moveTo>
                  <a:lnTo>
                    <a:pt x="34747" y="55044"/>
                  </a:lnTo>
                  <a:lnTo>
                    <a:pt x="51881" y="100213"/>
                  </a:lnTo>
                  <a:lnTo>
                    <a:pt x="631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45840" y="1899592"/>
              <a:ext cx="248190" cy="269279"/>
            </a:xfrm>
            <a:custGeom>
              <a:avLst/>
              <a:gdLst/>
              <a:ahLst/>
              <a:cxnLst/>
              <a:rect l="0" t="0" r="0" b="0"/>
              <a:pathLst>
                <a:path w="248190" h="269279">
                  <a:moveTo>
                    <a:pt x="118077" y="6066"/>
                  </a:moveTo>
                  <a:lnTo>
                    <a:pt x="84455" y="0"/>
                  </a:lnTo>
                  <a:lnTo>
                    <a:pt x="47413" y="6088"/>
                  </a:lnTo>
                  <a:lnTo>
                    <a:pt x="24669" y="16214"/>
                  </a:lnTo>
                  <a:lnTo>
                    <a:pt x="9102" y="31633"/>
                  </a:lnTo>
                  <a:lnTo>
                    <a:pt x="3313" y="40658"/>
                  </a:lnTo>
                  <a:lnTo>
                    <a:pt x="0" y="63164"/>
                  </a:lnTo>
                  <a:lnTo>
                    <a:pt x="3597" y="86425"/>
                  </a:lnTo>
                  <a:lnTo>
                    <a:pt x="12995" y="104562"/>
                  </a:lnTo>
                  <a:lnTo>
                    <a:pt x="19946" y="109165"/>
                  </a:lnTo>
                  <a:lnTo>
                    <a:pt x="71965" y="116883"/>
                  </a:lnTo>
                  <a:lnTo>
                    <a:pt x="131758" y="129298"/>
                  </a:lnTo>
                  <a:lnTo>
                    <a:pt x="182910" y="143015"/>
                  </a:lnTo>
                  <a:lnTo>
                    <a:pt x="220735" y="156608"/>
                  </a:lnTo>
                  <a:lnTo>
                    <a:pt x="232139" y="162579"/>
                  </a:lnTo>
                  <a:lnTo>
                    <a:pt x="239742" y="171239"/>
                  </a:lnTo>
                  <a:lnTo>
                    <a:pt x="248189" y="193340"/>
                  </a:lnTo>
                  <a:lnTo>
                    <a:pt x="248102" y="203445"/>
                  </a:lnTo>
                  <a:lnTo>
                    <a:pt x="241766" y="220911"/>
                  </a:lnTo>
                  <a:lnTo>
                    <a:pt x="224913" y="233354"/>
                  </a:lnTo>
                  <a:lnTo>
                    <a:pt x="169754" y="254669"/>
                  </a:lnTo>
                  <a:lnTo>
                    <a:pt x="123432" y="266046"/>
                  </a:lnTo>
                  <a:lnTo>
                    <a:pt x="97020" y="269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61453" y="1662169"/>
              <a:ext cx="217785" cy="464674"/>
            </a:xfrm>
            <a:custGeom>
              <a:avLst/>
              <a:gdLst/>
              <a:ahLst/>
              <a:cxnLst/>
              <a:rect l="0" t="0" r="0" b="0"/>
              <a:pathLst>
                <a:path w="217785" h="464674">
                  <a:moveTo>
                    <a:pt x="176288" y="275074"/>
                  </a:moveTo>
                  <a:lnTo>
                    <a:pt x="166712" y="251027"/>
                  </a:lnTo>
                  <a:lnTo>
                    <a:pt x="156044" y="236701"/>
                  </a:lnTo>
                  <a:lnTo>
                    <a:pt x="137265" y="225654"/>
                  </a:lnTo>
                  <a:lnTo>
                    <a:pt x="125706" y="221070"/>
                  </a:lnTo>
                  <a:lnTo>
                    <a:pt x="100384" y="219097"/>
                  </a:lnTo>
                  <a:lnTo>
                    <a:pt x="75872" y="223289"/>
                  </a:lnTo>
                  <a:lnTo>
                    <a:pt x="48919" y="238803"/>
                  </a:lnTo>
                  <a:lnTo>
                    <a:pt x="33502" y="251545"/>
                  </a:lnTo>
                  <a:lnTo>
                    <a:pt x="17257" y="283050"/>
                  </a:lnTo>
                  <a:lnTo>
                    <a:pt x="2458" y="329552"/>
                  </a:lnTo>
                  <a:lnTo>
                    <a:pt x="0" y="373624"/>
                  </a:lnTo>
                  <a:lnTo>
                    <a:pt x="7331" y="409949"/>
                  </a:lnTo>
                  <a:lnTo>
                    <a:pt x="30176" y="450545"/>
                  </a:lnTo>
                  <a:lnTo>
                    <a:pt x="36766" y="458735"/>
                  </a:lnTo>
                  <a:lnTo>
                    <a:pt x="44669" y="463025"/>
                  </a:lnTo>
                  <a:lnTo>
                    <a:pt x="62808" y="464673"/>
                  </a:lnTo>
                  <a:lnTo>
                    <a:pt x="92751" y="453434"/>
                  </a:lnTo>
                  <a:lnTo>
                    <a:pt x="123850" y="429697"/>
                  </a:lnTo>
                  <a:lnTo>
                    <a:pt x="156224" y="382999"/>
                  </a:lnTo>
                  <a:lnTo>
                    <a:pt x="179004" y="328064"/>
                  </a:lnTo>
                  <a:lnTo>
                    <a:pt x="200784" y="264576"/>
                  </a:lnTo>
                  <a:lnTo>
                    <a:pt x="211362" y="216202"/>
                  </a:lnTo>
                  <a:lnTo>
                    <a:pt x="216316" y="157415"/>
                  </a:lnTo>
                  <a:lnTo>
                    <a:pt x="217784" y="95543"/>
                  </a:lnTo>
                  <a:lnTo>
                    <a:pt x="212630" y="43935"/>
                  </a:lnTo>
                  <a:lnTo>
                    <a:pt x="203693" y="4597"/>
                  </a:lnTo>
                  <a:lnTo>
                    <a:pt x="200407" y="0"/>
                  </a:lnTo>
                  <a:lnTo>
                    <a:pt x="197047" y="444"/>
                  </a:lnTo>
                  <a:lnTo>
                    <a:pt x="193636" y="4250"/>
                  </a:lnTo>
                  <a:lnTo>
                    <a:pt x="183248" y="31963"/>
                  </a:lnTo>
                  <a:lnTo>
                    <a:pt x="177662" y="84419"/>
                  </a:lnTo>
                  <a:lnTo>
                    <a:pt x="176695" y="132926"/>
                  </a:lnTo>
                  <a:lnTo>
                    <a:pt x="176408" y="184343"/>
                  </a:lnTo>
                  <a:lnTo>
                    <a:pt x="176323" y="236623"/>
                  </a:lnTo>
                  <a:lnTo>
                    <a:pt x="178638" y="287988"/>
                  </a:lnTo>
                  <a:lnTo>
                    <a:pt x="196076" y="341619"/>
                  </a:lnTo>
                  <a:lnTo>
                    <a:pt x="207873" y="369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95668" y="1905658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270" y="151841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27253" y="1789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42597" y="1868006"/>
              <a:ext cx="232122" cy="235660"/>
            </a:xfrm>
            <a:custGeom>
              <a:avLst/>
              <a:gdLst/>
              <a:ahLst/>
              <a:cxnLst/>
              <a:rect l="0" t="0" r="0" b="0"/>
              <a:pathLst>
                <a:path w="232122" h="235660">
                  <a:moveTo>
                    <a:pt x="116283" y="6066"/>
                  </a:moveTo>
                  <a:lnTo>
                    <a:pt x="82661" y="0"/>
                  </a:lnTo>
                  <a:lnTo>
                    <a:pt x="45620" y="6089"/>
                  </a:lnTo>
                  <a:lnTo>
                    <a:pt x="22876" y="16215"/>
                  </a:lnTo>
                  <a:lnTo>
                    <a:pt x="7309" y="31634"/>
                  </a:lnTo>
                  <a:lnTo>
                    <a:pt x="1519" y="40659"/>
                  </a:lnTo>
                  <a:lnTo>
                    <a:pt x="0" y="50185"/>
                  </a:lnTo>
                  <a:lnTo>
                    <a:pt x="4550" y="70128"/>
                  </a:lnTo>
                  <a:lnTo>
                    <a:pt x="17491" y="87571"/>
                  </a:lnTo>
                  <a:lnTo>
                    <a:pt x="34941" y="101952"/>
                  </a:lnTo>
                  <a:lnTo>
                    <a:pt x="54395" y="112243"/>
                  </a:lnTo>
                  <a:lnTo>
                    <a:pt x="114257" y="123730"/>
                  </a:lnTo>
                  <a:lnTo>
                    <a:pt x="175894" y="140841"/>
                  </a:lnTo>
                  <a:lnTo>
                    <a:pt x="217745" y="164966"/>
                  </a:lnTo>
                  <a:lnTo>
                    <a:pt x="226039" y="171661"/>
                  </a:lnTo>
                  <a:lnTo>
                    <a:pt x="230398" y="179634"/>
                  </a:lnTo>
                  <a:lnTo>
                    <a:pt x="232121" y="197851"/>
                  </a:lnTo>
                  <a:lnTo>
                    <a:pt x="225869" y="214526"/>
                  </a:lnTo>
                  <a:lnTo>
                    <a:pt x="220925" y="222248"/>
                  </a:lnTo>
                  <a:lnTo>
                    <a:pt x="211781" y="227397"/>
                  </a:lnTo>
                  <a:lnTo>
                    <a:pt x="158197" y="235659"/>
                  </a:lnTo>
                  <a:lnTo>
                    <a:pt x="119343" y="233971"/>
                  </a:lnTo>
                  <a:lnTo>
                    <a:pt x="85605" y="229181"/>
                  </a:lnTo>
                  <a:lnTo>
                    <a:pt x="53112" y="227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80107" y="1663502"/>
              <a:ext cx="52515" cy="442198"/>
            </a:xfrm>
            <a:custGeom>
              <a:avLst/>
              <a:gdLst/>
              <a:ahLst/>
              <a:cxnLst/>
              <a:rect l="0" t="0" r="0" b="0"/>
              <a:pathLst>
                <a:path w="52515" h="442198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7133" y="210521"/>
                  </a:lnTo>
                  <a:lnTo>
                    <a:pt x="10602" y="262808"/>
                  </a:lnTo>
                  <a:lnTo>
                    <a:pt x="18543" y="323054"/>
                  </a:lnTo>
                  <a:lnTo>
                    <a:pt x="26047" y="384738"/>
                  </a:lnTo>
                  <a:lnTo>
                    <a:pt x="5251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95751" y="1836897"/>
              <a:ext cx="273742" cy="37176"/>
            </a:xfrm>
            <a:custGeom>
              <a:avLst/>
              <a:gdLst/>
              <a:ahLst/>
              <a:cxnLst/>
              <a:rect l="0" t="0" r="0" b="0"/>
              <a:pathLst>
                <a:path w="273742" h="37176">
                  <a:moveTo>
                    <a:pt x="273741" y="5590"/>
                  </a:moveTo>
                  <a:lnTo>
                    <a:pt x="256974" y="0"/>
                  </a:lnTo>
                  <a:lnTo>
                    <a:pt x="210291" y="4442"/>
                  </a:lnTo>
                  <a:lnTo>
                    <a:pt x="162784" y="13309"/>
                  </a:lnTo>
                  <a:lnTo>
                    <a:pt x="112833" y="23345"/>
                  </a:lnTo>
                  <a:lnTo>
                    <a:pt x="53440" y="34097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06134" y="1888846"/>
              <a:ext cx="247628" cy="195797"/>
            </a:xfrm>
            <a:custGeom>
              <a:avLst/>
              <a:gdLst/>
              <a:ahLst/>
              <a:cxnLst/>
              <a:rect l="0" t="0" r="0" b="0"/>
              <a:pathLst>
                <a:path w="247628" h="195797">
                  <a:moveTo>
                    <a:pt x="142342" y="79983"/>
                  </a:moveTo>
                  <a:lnTo>
                    <a:pt x="147931" y="63215"/>
                  </a:lnTo>
                  <a:lnTo>
                    <a:pt x="144436" y="45624"/>
                  </a:lnTo>
                  <a:lnTo>
                    <a:pt x="129314" y="19109"/>
                  </a:lnTo>
                  <a:lnTo>
                    <a:pt x="123128" y="11325"/>
                  </a:lnTo>
                  <a:lnTo>
                    <a:pt x="103777" y="2674"/>
                  </a:lnTo>
                  <a:lnTo>
                    <a:pt x="80748" y="0"/>
                  </a:lnTo>
                  <a:lnTo>
                    <a:pt x="58815" y="2711"/>
                  </a:lnTo>
                  <a:lnTo>
                    <a:pt x="40488" y="10934"/>
                  </a:lnTo>
                  <a:lnTo>
                    <a:pt x="24544" y="23558"/>
                  </a:lnTo>
                  <a:lnTo>
                    <a:pt x="9659" y="40867"/>
                  </a:lnTo>
                  <a:lnTo>
                    <a:pt x="1483" y="66497"/>
                  </a:lnTo>
                  <a:lnTo>
                    <a:pt x="0" y="107572"/>
                  </a:lnTo>
                  <a:lnTo>
                    <a:pt x="9980" y="152893"/>
                  </a:lnTo>
                  <a:lnTo>
                    <a:pt x="15496" y="161345"/>
                  </a:lnTo>
                  <a:lnTo>
                    <a:pt x="30984" y="173855"/>
                  </a:lnTo>
                  <a:lnTo>
                    <a:pt x="49566" y="177076"/>
                  </a:lnTo>
                  <a:lnTo>
                    <a:pt x="59434" y="176297"/>
                  </a:lnTo>
                  <a:lnTo>
                    <a:pt x="76638" y="169192"/>
                  </a:lnTo>
                  <a:lnTo>
                    <a:pt x="106747" y="145567"/>
                  </a:lnTo>
                  <a:lnTo>
                    <a:pt x="128156" y="114103"/>
                  </a:lnTo>
                  <a:lnTo>
                    <a:pt x="139540" y="70908"/>
                  </a:lnTo>
                  <a:lnTo>
                    <a:pt x="140474" y="72763"/>
                  </a:lnTo>
                  <a:lnTo>
                    <a:pt x="141096" y="78679"/>
                  </a:lnTo>
                  <a:lnTo>
                    <a:pt x="165952" y="133435"/>
                  </a:lnTo>
                  <a:lnTo>
                    <a:pt x="182743" y="158861"/>
                  </a:lnTo>
                  <a:lnTo>
                    <a:pt x="208125" y="181213"/>
                  </a:lnTo>
                  <a:lnTo>
                    <a:pt x="224611" y="189315"/>
                  </a:lnTo>
                  <a:lnTo>
                    <a:pt x="247627" y="1957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95875" y="1853463"/>
              <a:ext cx="178985" cy="230304"/>
            </a:xfrm>
            <a:custGeom>
              <a:avLst/>
              <a:gdLst/>
              <a:ahLst/>
              <a:cxnLst/>
              <a:rect l="0" t="0" r="0" b="0"/>
              <a:pathLst>
                <a:path w="178985" h="230304">
                  <a:moveTo>
                    <a:pt x="0" y="73252"/>
                  </a:moveTo>
                  <a:lnTo>
                    <a:pt x="0" y="122182"/>
                  </a:lnTo>
                  <a:lnTo>
                    <a:pt x="5589" y="181313"/>
                  </a:lnTo>
                  <a:lnTo>
                    <a:pt x="14654" y="223943"/>
                  </a:lnTo>
                  <a:lnTo>
                    <a:pt x="14449" y="229864"/>
                  </a:lnTo>
                  <a:lnTo>
                    <a:pt x="11972" y="230303"/>
                  </a:lnTo>
                  <a:lnTo>
                    <a:pt x="7982" y="227085"/>
                  </a:lnTo>
                  <a:lnTo>
                    <a:pt x="3547" y="211032"/>
                  </a:lnTo>
                  <a:lnTo>
                    <a:pt x="467" y="149194"/>
                  </a:lnTo>
                  <a:lnTo>
                    <a:pt x="92" y="94059"/>
                  </a:lnTo>
                  <a:lnTo>
                    <a:pt x="5607" y="38107"/>
                  </a:lnTo>
                  <a:lnTo>
                    <a:pt x="17700" y="16298"/>
                  </a:lnTo>
                  <a:lnTo>
                    <a:pt x="25838" y="7206"/>
                  </a:lnTo>
                  <a:lnTo>
                    <a:pt x="35943" y="2315"/>
                  </a:lnTo>
                  <a:lnTo>
                    <a:pt x="59648" y="0"/>
                  </a:lnTo>
                  <a:lnTo>
                    <a:pt x="93712" y="5274"/>
                  </a:lnTo>
                  <a:lnTo>
                    <a:pt x="102249" y="10386"/>
                  </a:lnTo>
                  <a:lnTo>
                    <a:pt x="114854" y="25424"/>
                  </a:lnTo>
                  <a:lnTo>
                    <a:pt x="147735" y="82219"/>
                  </a:lnTo>
                  <a:lnTo>
                    <a:pt x="159246" y="105313"/>
                  </a:lnTo>
                  <a:lnTo>
                    <a:pt x="166637" y="158267"/>
                  </a:lnTo>
                  <a:lnTo>
                    <a:pt x="168817" y="182396"/>
                  </a:lnTo>
                  <a:lnTo>
                    <a:pt x="178984" y="210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4630" y="1835079"/>
              <a:ext cx="140801" cy="198924"/>
            </a:xfrm>
            <a:custGeom>
              <a:avLst/>
              <a:gdLst/>
              <a:ahLst/>
              <a:cxnLst/>
              <a:rect l="0" t="0" r="0" b="0"/>
              <a:pathLst>
                <a:path w="140801" h="198924">
                  <a:moveTo>
                    <a:pt x="130271" y="17936"/>
                  </a:moveTo>
                  <a:lnTo>
                    <a:pt x="119093" y="6758"/>
                  </a:lnTo>
                  <a:lnTo>
                    <a:pt x="101127" y="1270"/>
                  </a:lnTo>
                  <a:lnTo>
                    <a:pt x="78714" y="0"/>
                  </a:lnTo>
                  <a:lnTo>
                    <a:pt x="57054" y="3336"/>
                  </a:lnTo>
                  <a:lnTo>
                    <a:pt x="38849" y="11837"/>
                  </a:lnTo>
                  <a:lnTo>
                    <a:pt x="30719" y="17380"/>
                  </a:lnTo>
                  <a:lnTo>
                    <a:pt x="18565" y="32897"/>
                  </a:lnTo>
                  <a:lnTo>
                    <a:pt x="1231" y="71454"/>
                  </a:lnTo>
                  <a:lnTo>
                    <a:pt x="0" y="92025"/>
                  </a:lnTo>
                  <a:lnTo>
                    <a:pt x="8743" y="133826"/>
                  </a:lnTo>
                  <a:lnTo>
                    <a:pt x="21276" y="151721"/>
                  </a:lnTo>
                  <a:lnTo>
                    <a:pt x="57918" y="182273"/>
                  </a:lnTo>
                  <a:lnTo>
                    <a:pt x="88556" y="198170"/>
                  </a:lnTo>
                  <a:lnTo>
                    <a:pt x="98952" y="198923"/>
                  </a:lnTo>
                  <a:lnTo>
                    <a:pt x="140800" y="186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61878" y="1808366"/>
              <a:ext cx="197293" cy="244692"/>
            </a:xfrm>
            <a:custGeom>
              <a:avLst/>
              <a:gdLst/>
              <a:ahLst/>
              <a:cxnLst/>
              <a:rect l="0" t="0" r="0" b="0"/>
              <a:pathLst>
                <a:path w="197293" h="244692">
                  <a:moveTo>
                    <a:pt x="18308" y="118349"/>
                  </a:moveTo>
                  <a:lnTo>
                    <a:pt x="55786" y="110015"/>
                  </a:lnTo>
                  <a:lnTo>
                    <a:pt x="79419" y="106456"/>
                  </a:lnTo>
                  <a:lnTo>
                    <a:pt x="133850" y="78640"/>
                  </a:lnTo>
                  <a:lnTo>
                    <a:pt x="148819" y="62096"/>
                  </a:lnTo>
                  <a:lnTo>
                    <a:pt x="154448" y="52771"/>
                  </a:lnTo>
                  <a:lnTo>
                    <a:pt x="157584" y="33051"/>
                  </a:lnTo>
                  <a:lnTo>
                    <a:pt x="156782" y="22879"/>
                  </a:lnTo>
                  <a:lnTo>
                    <a:pt x="151568" y="14928"/>
                  </a:lnTo>
                  <a:lnTo>
                    <a:pt x="133296" y="2974"/>
                  </a:lnTo>
                  <a:lnTo>
                    <a:pt x="112698" y="0"/>
                  </a:lnTo>
                  <a:lnTo>
                    <a:pt x="91844" y="3748"/>
                  </a:lnTo>
                  <a:lnTo>
                    <a:pt x="70878" y="13213"/>
                  </a:lnTo>
                  <a:lnTo>
                    <a:pt x="22427" y="61054"/>
                  </a:lnTo>
                  <a:lnTo>
                    <a:pt x="6530" y="88504"/>
                  </a:lnTo>
                  <a:lnTo>
                    <a:pt x="0" y="124454"/>
                  </a:lnTo>
                  <a:lnTo>
                    <a:pt x="3655" y="159152"/>
                  </a:lnTo>
                  <a:lnTo>
                    <a:pt x="12186" y="177817"/>
                  </a:lnTo>
                  <a:lnTo>
                    <a:pt x="36726" y="208864"/>
                  </a:lnTo>
                  <a:lnTo>
                    <a:pt x="62760" y="224847"/>
                  </a:lnTo>
                  <a:lnTo>
                    <a:pt x="111403" y="239558"/>
                  </a:lnTo>
                  <a:lnTo>
                    <a:pt x="162952" y="243677"/>
                  </a:lnTo>
                  <a:lnTo>
                    <a:pt x="197292" y="244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15474" y="1631917"/>
              <a:ext cx="133294" cy="410612"/>
            </a:xfrm>
            <a:custGeom>
              <a:avLst/>
              <a:gdLst/>
              <a:ahLst/>
              <a:cxnLst/>
              <a:rect l="0" t="0" r="0" b="0"/>
              <a:pathLst>
                <a:path w="133294" h="410612">
                  <a:moveTo>
                    <a:pt x="101707" y="410611"/>
                  </a:moveTo>
                  <a:lnTo>
                    <a:pt x="77987" y="366649"/>
                  </a:lnTo>
                  <a:lnTo>
                    <a:pt x="68038" y="304158"/>
                  </a:lnTo>
                  <a:lnTo>
                    <a:pt x="50083" y="248943"/>
                  </a:lnTo>
                  <a:lnTo>
                    <a:pt x="32411" y="192977"/>
                  </a:lnTo>
                  <a:lnTo>
                    <a:pt x="14536" y="136861"/>
                  </a:lnTo>
                  <a:lnTo>
                    <a:pt x="1789" y="94753"/>
                  </a:lnTo>
                  <a:lnTo>
                    <a:pt x="0" y="80716"/>
                  </a:lnTo>
                  <a:lnTo>
                    <a:pt x="4251" y="58880"/>
                  </a:lnTo>
                  <a:lnTo>
                    <a:pt x="19799" y="33434"/>
                  </a:lnTo>
                  <a:lnTo>
                    <a:pt x="26045" y="25798"/>
                  </a:lnTo>
                  <a:lnTo>
                    <a:pt x="45462" y="14195"/>
                  </a:lnTo>
                  <a:lnTo>
                    <a:pt x="82702" y="4206"/>
                  </a:lnTo>
                  <a:lnTo>
                    <a:pt x="1332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59253" y="1853015"/>
              <a:ext cx="189515" cy="52644"/>
            </a:xfrm>
            <a:custGeom>
              <a:avLst/>
              <a:gdLst/>
              <a:ahLst/>
              <a:cxnLst/>
              <a:rect l="0" t="0" r="0" b="0"/>
              <a:pathLst>
                <a:path w="189515" h="52644">
                  <a:moveTo>
                    <a:pt x="189514" y="0"/>
                  </a:moveTo>
                  <a:lnTo>
                    <a:pt x="145550" y="23719"/>
                  </a:lnTo>
                  <a:lnTo>
                    <a:pt x="83060" y="38883"/>
                  </a:lnTo>
                  <a:lnTo>
                    <a:pt x="24630" y="4892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811938" y="1842487"/>
              <a:ext cx="84228" cy="222196"/>
            </a:xfrm>
            <a:custGeom>
              <a:avLst/>
              <a:gdLst/>
              <a:ahLst/>
              <a:cxnLst/>
              <a:rect l="0" t="0" r="0" b="0"/>
              <a:pathLst>
                <a:path w="84228" h="222196">
                  <a:moveTo>
                    <a:pt x="0" y="84228"/>
                  </a:moveTo>
                  <a:lnTo>
                    <a:pt x="9065" y="142844"/>
                  </a:lnTo>
                  <a:lnTo>
                    <a:pt x="25880" y="195849"/>
                  </a:lnTo>
                  <a:lnTo>
                    <a:pt x="34119" y="219235"/>
                  </a:lnTo>
                  <a:lnTo>
                    <a:pt x="36784" y="222195"/>
                  </a:lnTo>
                  <a:lnTo>
                    <a:pt x="38560" y="219490"/>
                  </a:lnTo>
                  <a:lnTo>
                    <a:pt x="39745" y="213007"/>
                  </a:lnTo>
                  <a:lnTo>
                    <a:pt x="35823" y="187115"/>
                  </a:lnTo>
                  <a:lnTo>
                    <a:pt x="12357" y="133435"/>
                  </a:lnTo>
                  <a:lnTo>
                    <a:pt x="2441" y="80040"/>
                  </a:lnTo>
                  <a:lnTo>
                    <a:pt x="7324" y="58580"/>
                  </a:lnTo>
                  <a:lnTo>
                    <a:pt x="11902" y="49582"/>
                  </a:lnTo>
                  <a:lnTo>
                    <a:pt x="26346" y="36464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04843" y="1863544"/>
              <a:ext cx="137176" cy="184496"/>
            </a:xfrm>
            <a:custGeom>
              <a:avLst/>
              <a:gdLst/>
              <a:ahLst/>
              <a:cxnLst/>
              <a:rect l="0" t="0" r="0" b="0"/>
              <a:pathLst>
                <a:path w="137176" h="184496">
                  <a:moveTo>
                    <a:pt x="112421" y="31585"/>
                  </a:moveTo>
                  <a:lnTo>
                    <a:pt x="74944" y="23252"/>
                  </a:lnTo>
                  <a:lnTo>
                    <a:pt x="62869" y="22520"/>
                  </a:lnTo>
                  <a:lnTo>
                    <a:pt x="40095" y="31066"/>
                  </a:lnTo>
                  <a:lnTo>
                    <a:pt x="20615" y="46562"/>
                  </a:lnTo>
                  <a:lnTo>
                    <a:pt x="8058" y="65148"/>
                  </a:lnTo>
                  <a:lnTo>
                    <a:pt x="0" y="106520"/>
                  </a:lnTo>
                  <a:lnTo>
                    <a:pt x="4354" y="132740"/>
                  </a:lnTo>
                  <a:lnTo>
                    <a:pt x="15258" y="154922"/>
                  </a:lnTo>
                  <a:lnTo>
                    <a:pt x="31803" y="172579"/>
                  </a:lnTo>
                  <a:lnTo>
                    <a:pt x="53974" y="181987"/>
                  </a:lnTo>
                  <a:lnTo>
                    <a:pt x="66437" y="184495"/>
                  </a:lnTo>
                  <a:lnTo>
                    <a:pt x="89644" y="181043"/>
                  </a:lnTo>
                  <a:lnTo>
                    <a:pt x="100745" y="176847"/>
                  </a:lnTo>
                  <a:lnTo>
                    <a:pt x="116201" y="162827"/>
                  </a:lnTo>
                  <a:lnTo>
                    <a:pt x="135654" y="125230"/>
                  </a:lnTo>
                  <a:lnTo>
                    <a:pt x="137175" y="101671"/>
                  </a:lnTo>
                  <a:lnTo>
                    <a:pt x="132781" y="76772"/>
                  </a:lnTo>
                  <a:lnTo>
                    <a:pt x="117154" y="44194"/>
                  </a:lnTo>
                  <a:lnTo>
                    <a:pt x="97706" y="20373"/>
                  </a:lnTo>
                  <a:lnTo>
                    <a:pt x="703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48069" y="1904482"/>
              <a:ext cx="269279" cy="169633"/>
            </a:xfrm>
            <a:custGeom>
              <a:avLst/>
              <a:gdLst/>
              <a:ahLst/>
              <a:cxnLst/>
              <a:rect l="0" t="0" r="0" b="0"/>
              <a:pathLst>
                <a:path w="269279" h="169633">
                  <a:moveTo>
                    <a:pt x="6065" y="53818"/>
                  </a:moveTo>
                  <a:lnTo>
                    <a:pt x="6065" y="112435"/>
                  </a:lnTo>
                  <a:lnTo>
                    <a:pt x="6065" y="157250"/>
                  </a:lnTo>
                  <a:lnTo>
                    <a:pt x="4896" y="142306"/>
                  </a:lnTo>
                  <a:lnTo>
                    <a:pt x="0" y="112792"/>
                  </a:lnTo>
                  <a:lnTo>
                    <a:pt x="7640" y="57842"/>
                  </a:lnTo>
                  <a:lnTo>
                    <a:pt x="10625" y="45972"/>
                  </a:lnTo>
                  <a:lnTo>
                    <a:pt x="16124" y="36889"/>
                  </a:lnTo>
                  <a:lnTo>
                    <a:pt x="31592" y="23677"/>
                  </a:lnTo>
                  <a:lnTo>
                    <a:pt x="39462" y="23196"/>
                  </a:lnTo>
                  <a:lnTo>
                    <a:pt x="47047" y="26384"/>
                  </a:lnTo>
                  <a:lnTo>
                    <a:pt x="76032" y="51129"/>
                  </a:lnTo>
                  <a:lnTo>
                    <a:pt x="91657" y="77198"/>
                  </a:lnTo>
                  <a:lnTo>
                    <a:pt x="103696" y="107149"/>
                  </a:lnTo>
                  <a:lnTo>
                    <a:pt x="106247" y="108089"/>
                  </a:lnTo>
                  <a:lnTo>
                    <a:pt x="116268" y="52458"/>
                  </a:lnTo>
                  <a:lnTo>
                    <a:pt x="131395" y="20010"/>
                  </a:lnTo>
                  <a:lnTo>
                    <a:pt x="147165" y="6427"/>
                  </a:lnTo>
                  <a:lnTo>
                    <a:pt x="156284" y="1167"/>
                  </a:lnTo>
                  <a:lnTo>
                    <a:pt x="165873" y="0"/>
                  </a:lnTo>
                  <a:lnTo>
                    <a:pt x="185885" y="4942"/>
                  </a:lnTo>
                  <a:lnTo>
                    <a:pt x="211294" y="20879"/>
                  </a:lnTo>
                  <a:lnTo>
                    <a:pt x="233640" y="46008"/>
                  </a:lnTo>
                  <a:lnTo>
                    <a:pt x="253746" y="87110"/>
                  </a:lnTo>
                  <a:lnTo>
                    <a:pt x="265863" y="135957"/>
                  </a:lnTo>
                  <a:lnTo>
                    <a:pt x="269278" y="169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10569" y="1684559"/>
              <a:ext cx="425713" cy="455396"/>
            </a:xfrm>
            <a:custGeom>
              <a:avLst/>
              <a:gdLst/>
              <a:ahLst/>
              <a:cxnLst/>
              <a:rect l="0" t="0" r="0" b="0"/>
              <a:pathLst>
                <a:path w="425713" h="455396">
                  <a:moveTo>
                    <a:pt x="185846" y="21057"/>
                  </a:moveTo>
                  <a:lnTo>
                    <a:pt x="163488" y="21057"/>
                  </a:lnTo>
                  <a:lnTo>
                    <a:pt x="132818" y="32236"/>
                  </a:lnTo>
                  <a:lnTo>
                    <a:pt x="80510" y="66838"/>
                  </a:lnTo>
                  <a:lnTo>
                    <a:pt x="38436" y="106010"/>
                  </a:lnTo>
                  <a:lnTo>
                    <a:pt x="23624" y="132903"/>
                  </a:lnTo>
                  <a:lnTo>
                    <a:pt x="8708" y="180929"/>
                  </a:lnTo>
                  <a:lnTo>
                    <a:pt x="0" y="232203"/>
                  </a:lnTo>
                  <a:lnTo>
                    <a:pt x="539" y="278201"/>
                  </a:lnTo>
                  <a:lnTo>
                    <a:pt x="15603" y="337283"/>
                  </a:lnTo>
                  <a:lnTo>
                    <a:pt x="34148" y="375496"/>
                  </a:lnTo>
                  <a:lnTo>
                    <a:pt x="75791" y="425615"/>
                  </a:lnTo>
                  <a:lnTo>
                    <a:pt x="103324" y="442873"/>
                  </a:lnTo>
                  <a:lnTo>
                    <a:pt x="144887" y="455395"/>
                  </a:lnTo>
                  <a:lnTo>
                    <a:pt x="188657" y="455336"/>
                  </a:lnTo>
                  <a:lnTo>
                    <a:pt x="245369" y="443666"/>
                  </a:lnTo>
                  <a:lnTo>
                    <a:pt x="295392" y="420044"/>
                  </a:lnTo>
                  <a:lnTo>
                    <a:pt x="350400" y="378665"/>
                  </a:lnTo>
                  <a:lnTo>
                    <a:pt x="376672" y="353053"/>
                  </a:lnTo>
                  <a:lnTo>
                    <a:pt x="403390" y="303662"/>
                  </a:lnTo>
                  <a:lnTo>
                    <a:pt x="422853" y="242153"/>
                  </a:lnTo>
                  <a:lnTo>
                    <a:pt x="425712" y="216028"/>
                  </a:lnTo>
                  <a:lnTo>
                    <a:pt x="410738" y="152723"/>
                  </a:lnTo>
                  <a:lnTo>
                    <a:pt x="385250" y="93252"/>
                  </a:lnTo>
                  <a:lnTo>
                    <a:pt x="331127" y="30034"/>
                  </a:lnTo>
                  <a:lnTo>
                    <a:pt x="295442" y="10719"/>
                  </a:lnTo>
                  <a:lnTo>
                    <a:pt x="259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95718" y="1981688"/>
              <a:ext cx="192697" cy="175319"/>
            </a:xfrm>
            <a:custGeom>
              <a:avLst/>
              <a:gdLst/>
              <a:ahLst/>
              <a:cxnLst/>
              <a:rect l="0" t="0" r="0" b="0"/>
              <a:pathLst>
                <a:path w="192697" h="175319">
                  <a:moveTo>
                    <a:pt x="142976" y="29255"/>
                  </a:moveTo>
                  <a:lnTo>
                    <a:pt x="124995" y="13614"/>
                  </a:lnTo>
                  <a:lnTo>
                    <a:pt x="108078" y="5536"/>
                  </a:lnTo>
                  <a:lnTo>
                    <a:pt x="73235" y="0"/>
                  </a:lnTo>
                  <a:lnTo>
                    <a:pt x="38864" y="3949"/>
                  </a:lnTo>
                  <a:lnTo>
                    <a:pt x="20275" y="18787"/>
                  </a:lnTo>
                  <a:lnTo>
                    <a:pt x="12042" y="29296"/>
                  </a:lnTo>
                  <a:lnTo>
                    <a:pt x="2896" y="53449"/>
                  </a:lnTo>
                  <a:lnTo>
                    <a:pt x="0" y="79782"/>
                  </a:lnTo>
                  <a:lnTo>
                    <a:pt x="2612" y="107083"/>
                  </a:lnTo>
                  <a:lnTo>
                    <a:pt x="10792" y="128576"/>
                  </a:lnTo>
                  <a:lnTo>
                    <a:pt x="35108" y="161438"/>
                  </a:lnTo>
                  <a:lnTo>
                    <a:pt x="54870" y="169891"/>
                  </a:lnTo>
                  <a:lnTo>
                    <a:pt x="105685" y="175318"/>
                  </a:lnTo>
                  <a:lnTo>
                    <a:pt x="129912" y="169821"/>
                  </a:lnTo>
                  <a:lnTo>
                    <a:pt x="151207" y="158409"/>
                  </a:lnTo>
                  <a:lnTo>
                    <a:pt x="175181" y="132253"/>
                  </a:lnTo>
                  <a:lnTo>
                    <a:pt x="185756" y="112466"/>
                  </a:lnTo>
                  <a:lnTo>
                    <a:pt x="192696" y="76007"/>
                  </a:lnTo>
                  <a:lnTo>
                    <a:pt x="185090" y="18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22922" y="1977005"/>
              <a:ext cx="252685" cy="191866"/>
            </a:xfrm>
            <a:custGeom>
              <a:avLst/>
              <a:gdLst/>
              <a:ahLst/>
              <a:cxnLst/>
              <a:rect l="0" t="0" r="0" b="0"/>
              <a:pathLst>
                <a:path w="252685" h="191866">
                  <a:moveTo>
                    <a:pt x="0" y="65523"/>
                  </a:moveTo>
                  <a:lnTo>
                    <a:pt x="25193" y="119398"/>
                  </a:lnTo>
                  <a:lnTo>
                    <a:pt x="34241" y="141927"/>
                  </a:lnTo>
                  <a:lnTo>
                    <a:pt x="28476" y="131846"/>
                  </a:lnTo>
                  <a:lnTo>
                    <a:pt x="23256" y="94273"/>
                  </a:lnTo>
                  <a:lnTo>
                    <a:pt x="27297" y="57274"/>
                  </a:lnTo>
                  <a:lnTo>
                    <a:pt x="41493" y="24085"/>
                  </a:lnTo>
                  <a:lnTo>
                    <a:pt x="60166" y="8891"/>
                  </a:lnTo>
                  <a:lnTo>
                    <a:pt x="71697" y="3202"/>
                  </a:lnTo>
                  <a:lnTo>
                    <a:pt x="96986" y="0"/>
                  </a:lnTo>
                  <a:lnTo>
                    <a:pt x="122653" y="3646"/>
                  </a:lnTo>
                  <a:lnTo>
                    <a:pt x="155665" y="18853"/>
                  </a:lnTo>
                  <a:lnTo>
                    <a:pt x="172909" y="31523"/>
                  </a:lnTo>
                  <a:lnTo>
                    <a:pt x="210233" y="88573"/>
                  </a:lnTo>
                  <a:lnTo>
                    <a:pt x="232990" y="143126"/>
                  </a:lnTo>
                  <a:lnTo>
                    <a:pt x="252684" y="191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44179" y="2358383"/>
            <a:ext cx="3416667" cy="536954"/>
            <a:chOff x="344179" y="2358383"/>
            <a:chExt cx="3416667" cy="536954"/>
          </a:xfrm>
        </p:grpSpPr>
        <p:sp>
          <p:nvSpPr>
            <p:cNvPr id="47" name="Freeform 46"/>
            <p:cNvSpPr/>
            <p:nvPr/>
          </p:nvSpPr>
          <p:spPr>
            <a:xfrm>
              <a:off x="344179" y="2647852"/>
              <a:ext cx="203303" cy="247485"/>
            </a:xfrm>
            <a:custGeom>
              <a:avLst/>
              <a:gdLst/>
              <a:ahLst/>
              <a:cxnLst/>
              <a:rect l="0" t="0" r="0" b="0"/>
              <a:pathLst>
                <a:path w="203303" h="247485">
                  <a:moveTo>
                    <a:pt x="98017" y="131671"/>
                  </a:moveTo>
                  <a:lnTo>
                    <a:pt x="101137" y="88979"/>
                  </a:lnTo>
                  <a:lnTo>
                    <a:pt x="107082" y="41740"/>
                  </a:lnTo>
                  <a:lnTo>
                    <a:pt x="101656" y="21122"/>
                  </a:lnTo>
                  <a:lnTo>
                    <a:pt x="96934" y="12348"/>
                  </a:lnTo>
                  <a:lnTo>
                    <a:pt x="89106" y="6499"/>
                  </a:lnTo>
                  <a:lnTo>
                    <a:pt x="67931" y="0"/>
                  </a:lnTo>
                  <a:lnTo>
                    <a:pt x="58072" y="606"/>
                  </a:lnTo>
                  <a:lnTo>
                    <a:pt x="40880" y="7519"/>
                  </a:lnTo>
                  <a:lnTo>
                    <a:pt x="28559" y="21510"/>
                  </a:lnTo>
                  <a:lnTo>
                    <a:pt x="15046" y="55357"/>
                  </a:lnTo>
                  <a:lnTo>
                    <a:pt x="0" y="108018"/>
                  </a:lnTo>
                  <a:lnTo>
                    <a:pt x="475" y="147019"/>
                  </a:lnTo>
                  <a:lnTo>
                    <a:pt x="12286" y="200950"/>
                  </a:lnTo>
                  <a:lnTo>
                    <a:pt x="23260" y="224463"/>
                  </a:lnTo>
                  <a:lnTo>
                    <a:pt x="31801" y="232137"/>
                  </a:lnTo>
                  <a:lnTo>
                    <a:pt x="53770" y="240663"/>
                  </a:lnTo>
                  <a:lnTo>
                    <a:pt x="65010" y="239427"/>
                  </a:lnTo>
                  <a:lnTo>
                    <a:pt x="86857" y="228696"/>
                  </a:lnTo>
                  <a:lnTo>
                    <a:pt x="102026" y="212228"/>
                  </a:lnTo>
                  <a:lnTo>
                    <a:pt x="121296" y="173060"/>
                  </a:lnTo>
                  <a:lnTo>
                    <a:pt x="127142" y="136395"/>
                  </a:lnTo>
                  <a:lnTo>
                    <a:pt x="130302" y="132481"/>
                  </a:lnTo>
                  <a:lnTo>
                    <a:pt x="134748" y="134551"/>
                  </a:lnTo>
                  <a:lnTo>
                    <a:pt x="140052" y="140610"/>
                  </a:lnTo>
                  <a:lnTo>
                    <a:pt x="145945" y="162940"/>
                  </a:lnTo>
                  <a:lnTo>
                    <a:pt x="150904" y="190022"/>
                  </a:lnTo>
                  <a:lnTo>
                    <a:pt x="160907" y="213757"/>
                  </a:lnTo>
                  <a:lnTo>
                    <a:pt x="176271" y="229765"/>
                  </a:lnTo>
                  <a:lnTo>
                    <a:pt x="203302" y="247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3865" y="2628112"/>
              <a:ext cx="168457" cy="204054"/>
            </a:xfrm>
            <a:custGeom>
              <a:avLst/>
              <a:gdLst/>
              <a:ahLst/>
              <a:cxnLst/>
              <a:rect l="0" t="0" r="0" b="0"/>
              <a:pathLst>
                <a:path w="168457" h="204054">
                  <a:moveTo>
                    <a:pt x="0" y="35597"/>
                  </a:moveTo>
                  <a:lnTo>
                    <a:pt x="0" y="89742"/>
                  </a:lnTo>
                  <a:lnTo>
                    <a:pt x="5589" y="139099"/>
                  </a:lnTo>
                  <a:lnTo>
                    <a:pt x="14654" y="171940"/>
                  </a:lnTo>
                  <a:lnTo>
                    <a:pt x="16788" y="174455"/>
                  </a:lnTo>
                  <a:lnTo>
                    <a:pt x="18211" y="171453"/>
                  </a:lnTo>
                  <a:lnTo>
                    <a:pt x="20682" y="119259"/>
                  </a:lnTo>
                  <a:lnTo>
                    <a:pt x="17863" y="61395"/>
                  </a:lnTo>
                  <a:lnTo>
                    <a:pt x="15418" y="49286"/>
                  </a:lnTo>
                  <a:lnTo>
                    <a:pt x="18941" y="26474"/>
                  </a:lnTo>
                  <a:lnTo>
                    <a:pt x="23156" y="15477"/>
                  </a:lnTo>
                  <a:lnTo>
                    <a:pt x="30645" y="8146"/>
                  </a:lnTo>
                  <a:lnTo>
                    <a:pt x="51444" y="0"/>
                  </a:lnTo>
                  <a:lnTo>
                    <a:pt x="61202" y="168"/>
                  </a:lnTo>
                  <a:lnTo>
                    <a:pt x="78284" y="6593"/>
                  </a:lnTo>
                  <a:lnTo>
                    <a:pt x="101054" y="23364"/>
                  </a:lnTo>
                  <a:lnTo>
                    <a:pt x="128539" y="58397"/>
                  </a:lnTo>
                  <a:lnTo>
                    <a:pt x="150273" y="115116"/>
                  </a:lnTo>
                  <a:lnTo>
                    <a:pt x="160039" y="177061"/>
                  </a:lnTo>
                  <a:lnTo>
                    <a:pt x="168456" y="204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16020" y="2600538"/>
              <a:ext cx="131877" cy="218240"/>
            </a:xfrm>
            <a:custGeom>
              <a:avLst/>
              <a:gdLst/>
              <a:ahLst/>
              <a:cxnLst/>
              <a:rect l="0" t="0" r="0" b="0"/>
              <a:pathLst>
                <a:path w="131877" h="218240">
                  <a:moveTo>
                    <a:pt x="0" y="31586"/>
                  </a:moveTo>
                  <a:lnTo>
                    <a:pt x="5589" y="90203"/>
                  </a:lnTo>
                  <a:lnTo>
                    <a:pt x="17959" y="143207"/>
                  </a:lnTo>
                  <a:lnTo>
                    <a:pt x="29368" y="176573"/>
                  </a:lnTo>
                  <a:lnTo>
                    <a:pt x="60294" y="216809"/>
                  </a:lnTo>
                  <a:lnTo>
                    <a:pt x="67102" y="218239"/>
                  </a:lnTo>
                  <a:lnTo>
                    <a:pt x="73981" y="215683"/>
                  </a:lnTo>
                  <a:lnTo>
                    <a:pt x="94840" y="195318"/>
                  </a:lnTo>
                  <a:lnTo>
                    <a:pt x="107662" y="175715"/>
                  </a:lnTo>
                  <a:lnTo>
                    <a:pt x="120287" y="138372"/>
                  </a:lnTo>
                  <a:lnTo>
                    <a:pt x="128266" y="83832"/>
                  </a:lnTo>
                  <a:lnTo>
                    <a:pt x="131876" y="5714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58176" y="2618561"/>
              <a:ext cx="284270" cy="193935"/>
            </a:xfrm>
            <a:custGeom>
              <a:avLst/>
              <a:gdLst/>
              <a:ahLst/>
              <a:cxnLst/>
              <a:rect l="0" t="0" r="0" b="0"/>
              <a:pathLst>
                <a:path w="284270" h="193935">
                  <a:moveTo>
                    <a:pt x="0" y="66205"/>
                  </a:moveTo>
                  <a:lnTo>
                    <a:pt x="14654" y="119233"/>
                  </a:lnTo>
                  <a:lnTo>
                    <a:pt x="31666" y="179874"/>
                  </a:lnTo>
                  <a:lnTo>
                    <a:pt x="36301" y="193934"/>
                  </a:lnTo>
                  <a:lnTo>
                    <a:pt x="23631" y="132617"/>
                  </a:lnTo>
                  <a:lnTo>
                    <a:pt x="15976" y="79454"/>
                  </a:lnTo>
                  <a:lnTo>
                    <a:pt x="17732" y="40365"/>
                  </a:lnTo>
                  <a:lnTo>
                    <a:pt x="22350" y="30261"/>
                  </a:lnTo>
                  <a:lnTo>
                    <a:pt x="36839" y="15915"/>
                  </a:lnTo>
                  <a:lnTo>
                    <a:pt x="44446" y="13961"/>
                  </a:lnTo>
                  <a:lnTo>
                    <a:pt x="51858" y="14998"/>
                  </a:lnTo>
                  <a:lnTo>
                    <a:pt x="86152" y="33474"/>
                  </a:lnTo>
                  <a:lnTo>
                    <a:pt x="110794" y="52867"/>
                  </a:lnTo>
                  <a:lnTo>
                    <a:pt x="129336" y="81768"/>
                  </a:lnTo>
                  <a:lnTo>
                    <a:pt x="129508" y="80090"/>
                  </a:lnTo>
                  <a:lnTo>
                    <a:pt x="126967" y="46591"/>
                  </a:lnTo>
                  <a:lnTo>
                    <a:pt x="132859" y="27852"/>
                  </a:lnTo>
                  <a:lnTo>
                    <a:pt x="137705" y="19580"/>
                  </a:lnTo>
                  <a:lnTo>
                    <a:pt x="152449" y="7268"/>
                  </a:lnTo>
                  <a:lnTo>
                    <a:pt x="161294" y="2348"/>
                  </a:lnTo>
                  <a:lnTo>
                    <a:pt x="183600" y="0"/>
                  </a:lnTo>
                  <a:lnTo>
                    <a:pt x="196100" y="1011"/>
                  </a:lnTo>
                  <a:lnTo>
                    <a:pt x="216227" y="11494"/>
                  </a:lnTo>
                  <a:lnTo>
                    <a:pt x="254382" y="49555"/>
                  </a:lnTo>
                  <a:lnTo>
                    <a:pt x="276549" y="98371"/>
                  </a:lnTo>
                  <a:lnTo>
                    <a:pt x="283253" y="155724"/>
                  </a:lnTo>
                  <a:lnTo>
                    <a:pt x="284269" y="182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716145" y="2421554"/>
              <a:ext cx="250369" cy="359769"/>
            </a:xfrm>
            <a:custGeom>
              <a:avLst/>
              <a:gdLst/>
              <a:ahLst/>
              <a:cxnLst/>
              <a:rect l="0" t="0" r="0" b="0"/>
              <a:pathLst>
                <a:path w="250369" h="359769">
                  <a:moveTo>
                    <a:pt x="0" y="0"/>
                  </a:moveTo>
                  <a:lnTo>
                    <a:pt x="16788" y="63450"/>
                  </a:lnTo>
                  <a:lnTo>
                    <a:pt x="23333" y="121544"/>
                  </a:lnTo>
                  <a:lnTo>
                    <a:pt x="35544" y="178687"/>
                  </a:lnTo>
                  <a:lnTo>
                    <a:pt x="45756" y="229069"/>
                  </a:lnTo>
                  <a:lnTo>
                    <a:pt x="58518" y="290090"/>
                  </a:lnTo>
                  <a:lnTo>
                    <a:pt x="60622" y="323689"/>
                  </a:lnTo>
                  <a:lnTo>
                    <a:pt x="59132" y="322247"/>
                  </a:lnTo>
                  <a:lnTo>
                    <a:pt x="55527" y="308167"/>
                  </a:lnTo>
                  <a:lnTo>
                    <a:pt x="56332" y="261001"/>
                  </a:lnTo>
                  <a:lnTo>
                    <a:pt x="62471" y="235323"/>
                  </a:lnTo>
                  <a:lnTo>
                    <a:pt x="72998" y="212213"/>
                  </a:lnTo>
                  <a:lnTo>
                    <a:pt x="97668" y="185060"/>
                  </a:lnTo>
                  <a:lnTo>
                    <a:pt x="107226" y="180695"/>
                  </a:lnTo>
                  <a:lnTo>
                    <a:pt x="127204" y="178965"/>
                  </a:lnTo>
                  <a:lnTo>
                    <a:pt x="158183" y="190157"/>
                  </a:lnTo>
                  <a:lnTo>
                    <a:pt x="198922" y="216070"/>
                  </a:lnTo>
                  <a:lnTo>
                    <a:pt x="222066" y="243785"/>
                  </a:lnTo>
                  <a:lnTo>
                    <a:pt x="244868" y="295013"/>
                  </a:lnTo>
                  <a:lnTo>
                    <a:pt x="250368" y="332036"/>
                  </a:lnTo>
                  <a:lnTo>
                    <a:pt x="246460" y="341850"/>
                  </a:lnTo>
                  <a:lnTo>
                    <a:pt x="239176" y="349563"/>
                  </a:lnTo>
                  <a:lnTo>
                    <a:pt x="229641" y="355874"/>
                  </a:lnTo>
                  <a:lnTo>
                    <a:pt x="206567" y="359768"/>
                  </a:lnTo>
                  <a:lnTo>
                    <a:pt x="159216" y="352735"/>
                  </a:lnTo>
                  <a:lnTo>
                    <a:pt x="132313" y="337831"/>
                  </a:lnTo>
                  <a:lnTo>
                    <a:pt x="1052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74114" y="2586810"/>
              <a:ext cx="128061" cy="153645"/>
            </a:xfrm>
            <a:custGeom>
              <a:avLst/>
              <a:gdLst/>
              <a:ahLst/>
              <a:cxnLst/>
              <a:rect l="0" t="0" r="0" b="0"/>
              <a:pathLst>
                <a:path w="128061" h="153645">
                  <a:moveTo>
                    <a:pt x="0" y="87428"/>
                  </a:moveTo>
                  <a:lnTo>
                    <a:pt x="32451" y="93494"/>
                  </a:lnTo>
                  <a:lnTo>
                    <a:pt x="84342" y="82869"/>
                  </a:lnTo>
                  <a:lnTo>
                    <a:pt x="110258" y="67490"/>
                  </a:lnTo>
                  <a:lnTo>
                    <a:pt x="122313" y="51660"/>
                  </a:lnTo>
                  <a:lnTo>
                    <a:pt x="127165" y="42526"/>
                  </a:lnTo>
                  <a:lnTo>
                    <a:pt x="128060" y="34097"/>
                  </a:lnTo>
                  <a:lnTo>
                    <a:pt x="122816" y="18492"/>
                  </a:lnTo>
                  <a:lnTo>
                    <a:pt x="109567" y="6877"/>
                  </a:lnTo>
                  <a:lnTo>
                    <a:pt x="101121" y="2142"/>
                  </a:lnTo>
                  <a:lnTo>
                    <a:pt x="79257" y="0"/>
                  </a:lnTo>
                  <a:lnTo>
                    <a:pt x="56282" y="4117"/>
                  </a:lnTo>
                  <a:lnTo>
                    <a:pt x="38272" y="13746"/>
                  </a:lnTo>
                  <a:lnTo>
                    <a:pt x="14979" y="37910"/>
                  </a:lnTo>
                  <a:lnTo>
                    <a:pt x="11156" y="48567"/>
                  </a:lnTo>
                  <a:lnTo>
                    <a:pt x="10027" y="72886"/>
                  </a:lnTo>
                  <a:lnTo>
                    <a:pt x="21558" y="107296"/>
                  </a:lnTo>
                  <a:lnTo>
                    <a:pt x="39793" y="134129"/>
                  </a:lnTo>
                  <a:lnTo>
                    <a:pt x="65602" y="151308"/>
                  </a:lnTo>
                  <a:lnTo>
                    <a:pt x="85308" y="153644"/>
                  </a:lnTo>
                  <a:lnTo>
                    <a:pt x="115813" y="150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16269" y="2568953"/>
              <a:ext cx="126343" cy="186099"/>
            </a:xfrm>
            <a:custGeom>
              <a:avLst/>
              <a:gdLst/>
              <a:ahLst/>
              <a:cxnLst/>
              <a:rect l="0" t="0" r="0" b="0"/>
              <a:pathLst>
                <a:path w="126343" h="186099">
                  <a:moveTo>
                    <a:pt x="0" y="84228"/>
                  </a:moveTo>
                  <a:lnTo>
                    <a:pt x="34747" y="140420"/>
                  </a:lnTo>
                  <a:lnTo>
                    <a:pt x="61233" y="184391"/>
                  </a:lnTo>
                  <a:lnTo>
                    <a:pt x="64219" y="186098"/>
                  </a:lnTo>
                  <a:lnTo>
                    <a:pt x="65039" y="183727"/>
                  </a:lnTo>
                  <a:lnTo>
                    <a:pt x="57951" y="154705"/>
                  </a:lnTo>
                  <a:lnTo>
                    <a:pt x="29389" y="94473"/>
                  </a:lnTo>
                  <a:lnTo>
                    <a:pt x="27880" y="73574"/>
                  </a:lnTo>
                  <a:lnTo>
                    <a:pt x="32278" y="53756"/>
                  </a:lnTo>
                  <a:lnTo>
                    <a:pt x="42032" y="37150"/>
                  </a:lnTo>
                  <a:lnTo>
                    <a:pt x="63525" y="2509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79219" y="2358383"/>
              <a:ext cx="58232" cy="389555"/>
            </a:xfrm>
            <a:custGeom>
              <a:avLst/>
              <a:gdLst/>
              <a:ahLst/>
              <a:cxnLst/>
              <a:rect l="0" t="0" r="0" b="0"/>
              <a:pathLst>
                <a:path w="58232" h="38955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30903"/>
                  </a:lnTo>
                  <a:lnTo>
                    <a:pt x="16906" y="190864"/>
                  </a:lnTo>
                  <a:lnTo>
                    <a:pt x="26879" y="249965"/>
                  </a:lnTo>
                  <a:lnTo>
                    <a:pt x="37244" y="301401"/>
                  </a:lnTo>
                  <a:lnTo>
                    <a:pt x="51226" y="360703"/>
                  </a:lnTo>
                  <a:lnTo>
                    <a:pt x="5823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53264" y="2568953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74321" y="2432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11191" y="2515681"/>
              <a:ext cx="189514" cy="221729"/>
            </a:xfrm>
            <a:custGeom>
              <a:avLst/>
              <a:gdLst/>
              <a:ahLst/>
              <a:cxnLst/>
              <a:rect l="0" t="0" r="0" b="0"/>
              <a:pathLst>
                <a:path w="189514" h="221729">
                  <a:moveTo>
                    <a:pt x="0" y="105914"/>
                  </a:moveTo>
                  <a:lnTo>
                    <a:pt x="0" y="164531"/>
                  </a:lnTo>
                  <a:lnTo>
                    <a:pt x="5589" y="199322"/>
                  </a:lnTo>
                  <a:lnTo>
                    <a:pt x="7236" y="202111"/>
                  </a:lnTo>
                  <a:lnTo>
                    <a:pt x="8333" y="199291"/>
                  </a:lnTo>
                  <a:lnTo>
                    <a:pt x="8383" y="184850"/>
                  </a:lnTo>
                  <a:lnTo>
                    <a:pt x="1335" y="131214"/>
                  </a:lnTo>
                  <a:lnTo>
                    <a:pt x="1434" y="78460"/>
                  </a:lnTo>
                  <a:lnTo>
                    <a:pt x="9654" y="43967"/>
                  </a:lnTo>
                  <a:lnTo>
                    <a:pt x="20278" y="22230"/>
                  </a:lnTo>
                  <a:lnTo>
                    <a:pt x="35919" y="7110"/>
                  </a:lnTo>
                  <a:lnTo>
                    <a:pt x="45003" y="1441"/>
                  </a:lnTo>
                  <a:lnTo>
                    <a:pt x="54568" y="0"/>
                  </a:lnTo>
                  <a:lnTo>
                    <a:pt x="74555" y="4639"/>
                  </a:lnTo>
                  <a:lnTo>
                    <a:pt x="105539" y="20405"/>
                  </a:lnTo>
                  <a:lnTo>
                    <a:pt x="131356" y="45483"/>
                  </a:lnTo>
                  <a:lnTo>
                    <a:pt x="152636" y="93804"/>
                  </a:lnTo>
                  <a:lnTo>
                    <a:pt x="171731" y="156731"/>
                  </a:lnTo>
                  <a:lnTo>
                    <a:pt x="186362" y="204720"/>
                  </a:lnTo>
                  <a:lnTo>
                    <a:pt x="189513" y="221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77260" y="2496710"/>
              <a:ext cx="121363" cy="205484"/>
            </a:xfrm>
            <a:custGeom>
              <a:avLst/>
              <a:gdLst/>
              <a:ahLst/>
              <a:cxnLst/>
              <a:rect l="0" t="0" r="0" b="0"/>
              <a:pathLst>
                <a:path w="121363" h="205484">
                  <a:moveTo>
                    <a:pt x="18201" y="145943"/>
                  </a:moveTo>
                  <a:lnTo>
                    <a:pt x="75766" y="89547"/>
                  </a:lnTo>
                  <a:lnTo>
                    <a:pt x="118545" y="49074"/>
                  </a:lnTo>
                  <a:lnTo>
                    <a:pt x="121362" y="40420"/>
                  </a:lnTo>
                  <a:lnTo>
                    <a:pt x="120900" y="32310"/>
                  </a:lnTo>
                  <a:lnTo>
                    <a:pt x="114148" y="17060"/>
                  </a:lnTo>
                  <a:lnTo>
                    <a:pt x="103348" y="2484"/>
                  </a:lnTo>
                  <a:lnTo>
                    <a:pt x="96023" y="0"/>
                  </a:lnTo>
                  <a:lnTo>
                    <a:pt x="78525" y="3480"/>
                  </a:lnTo>
                  <a:lnTo>
                    <a:pt x="31474" y="39574"/>
                  </a:lnTo>
                  <a:lnTo>
                    <a:pt x="23540" y="46955"/>
                  </a:lnTo>
                  <a:lnTo>
                    <a:pt x="6785" y="85287"/>
                  </a:lnTo>
                  <a:lnTo>
                    <a:pt x="0" y="133690"/>
                  </a:lnTo>
                  <a:lnTo>
                    <a:pt x="4653" y="161554"/>
                  </a:lnTo>
                  <a:lnTo>
                    <a:pt x="9169" y="173897"/>
                  </a:lnTo>
                  <a:lnTo>
                    <a:pt x="23545" y="190732"/>
                  </a:lnTo>
                  <a:lnTo>
                    <a:pt x="32292" y="196859"/>
                  </a:lnTo>
                  <a:lnTo>
                    <a:pt x="72549" y="205483"/>
                  </a:lnTo>
                  <a:lnTo>
                    <a:pt x="92269" y="204380"/>
                  </a:lnTo>
                  <a:lnTo>
                    <a:pt x="112957" y="198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748145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63412" y="3158608"/>
            <a:ext cx="1950992" cy="631652"/>
            <a:chOff x="863412" y="3158608"/>
            <a:chExt cx="1950992" cy="631652"/>
          </a:xfrm>
        </p:grpSpPr>
        <p:sp>
          <p:nvSpPr>
            <p:cNvPr id="61" name="Freeform 60"/>
            <p:cNvSpPr/>
            <p:nvPr/>
          </p:nvSpPr>
          <p:spPr>
            <a:xfrm>
              <a:off x="863412" y="3158608"/>
              <a:ext cx="273666" cy="431610"/>
            </a:xfrm>
            <a:custGeom>
              <a:avLst/>
              <a:gdLst/>
              <a:ahLst/>
              <a:cxnLst/>
              <a:rect l="0" t="0" r="0" b="0"/>
              <a:pathLst>
                <a:path w="273666" h="431610">
                  <a:moveTo>
                    <a:pt x="63095" y="73640"/>
                  </a:moveTo>
                  <a:lnTo>
                    <a:pt x="48441" y="128782"/>
                  </a:lnTo>
                  <a:lnTo>
                    <a:pt x="43935" y="177196"/>
                  </a:lnTo>
                  <a:lnTo>
                    <a:pt x="42601" y="228586"/>
                  </a:lnTo>
                  <a:lnTo>
                    <a:pt x="42205" y="280857"/>
                  </a:lnTo>
                  <a:lnTo>
                    <a:pt x="42088" y="333390"/>
                  </a:lnTo>
                  <a:lnTo>
                    <a:pt x="34812" y="395137"/>
                  </a:lnTo>
                  <a:lnTo>
                    <a:pt x="32978" y="423978"/>
                  </a:lnTo>
                  <a:lnTo>
                    <a:pt x="31319" y="428862"/>
                  </a:lnTo>
                  <a:lnTo>
                    <a:pt x="29043" y="427438"/>
                  </a:lnTo>
                  <a:lnTo>
                    <a:pt x="26355" y="421809"/>
                  </a:lnTo>
                  <a:lnTo>
                    <a:pt x="15864" y="358513"/>
                  </a:lnTo>
                  <a:lnTo>
                    <a:pt x="4286" y="299104"/>
                  </a:lnTo>
                  <a:lnTo>
                    <a:pt x="1217" y="248329"/>
                  </a:lnTo>
                  <a:lnTo>
                    <a:pt x="307" y="197410"/>
                  </a:lnTo>
                  <a:lnTo>
                    <a:pt x="0" y="134570"/>
                  </a:lnTo>
                  <a:lnTo>
                    <a:pt x="3066" y="83505"/>
                  </a:lnTo>
                  <a:lnTo>
                    <a:pt x="14583" y="25026"/>
                  </a:lnTo>
                  <a:lnTo>
                    <a:pt x="20225" y="15494"/>
                  </a:lnTo>
                  <a:lnTo>
                    <a:pt x="35853" y="1784"/>
                  </a:lnTo>
                  <a:lnTo>
                    <a:pt x="43764" y="0"/>
                  </a:lnTo>
                  <a:lnTo>
                    <a:pt x="51378" y="1150"/>
                  </a:lnTo>
                  <a:lnTo>
                    <a:pt x="66076" y="8667"/>
                  </a:lnTo>
                  <a:lnTo>
                    <a:pt x="80408" y="19807"/>
                  </a:lnTo>
                  <a:lnTo>
                    <a:pt x="113671" y="74460"/>
                  </a:lnTo>
                  <a:lnTo>
                    <a:pt x="144394" y="134724"/>
                  </a:lnTo>
                  <a:lnTo>
                    <a:pt x="171721" y="196415"/>
                  </a:lnTo>
                  <a:lnTo>
                    <a:pt x="191830" y="247630"/>
                  </a:lnTo>
                  <a:lnTo>
                    <a:pt x="217986" y="307790"/>
                  </a:lnTo>
                  <a:lnTo>
                    <a:pt x="238447" y="363564"/>
                  </a:lnTo>
                  <a:lnTo>
                    <a:pt x="260686" y="406470"/>
                  </a:lnTo>
                  <a:lnTo>
                    <a:pt x="273665" y="4316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7036" y="3455781"/>
              <a:ext cx="168457" cy="18624"/>
            </a:xfrm>
            <a:custGeom>
              <a:avLst/>
              <a:gdLst/>
              <a:ahLst/>
              <a:cxnLst/>
              <a:rect l="0" t="0" r="0" b="0"/>
              <a:pathLst>
                <a:path w="168457" h="18624">
                  <a:moveTo>
                    <a:pt x="168456" y="18623"/>
                  </a:moveTo>
                  <a:lnTo>
                    <a:pt x="106175" y="1834"/>
                  </a:lnTo>
                  <a:lnTo>
                    <a:pt x="67074" y="0"/>
                  </a:lnTo>
                  <a:lnTo>
                    <a:pt x="24947" y="6149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24598" y="3190134"/>
              <a:ext cx="49351" cy="410613"/>
            </a:xfrm>
            <a:custGeom>
              <a:avLst/>
              <a:gdLst/>
              <a:ahLst/>
              <a:cxnLst/>
              <a:rect l="0" t="0" r="0" b="0"/>
              <a:pathLst>
                <a:path w="49351" h="41061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3767"/>
                  </a:lnTo>
                  <a:lnTo>
                    <a:pt x="15905" y="194676"/>
                  </a:lnTo>
                  <a:lnTo>
                    <a:pt x="24633" y="251884"/>
                  </a:lnTo>
                  <a:lnTo>
                    <a:pt x="30689" y="313964"/>
                  </a:lnTo>
                  <a:lnTo>
                    <a:pt x="37215" y="371634"/>
                  </a:lnTo>
                  <a:lnTo>
                    <a:pt x="41227" y="390559"/>
                  </a:lnTo>
                  <a:lnTo>
                    <a:pt x="4935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52110" y="3379647"/>
              <a:ext cx="244980" cy="179115"/>
            </a:xfrm>
            <a:custGeom>
              <a:avLst/>
              <a:gdLst/>
              <a:ahLst/>
              <a:cxnLst/>
              <a:rect l="0" t="0" r="0" b="0"/>
              <a:pathLst>
                <a:path w="244980" h="179115">
                  <a:moveTo>
                    <a:pt x="6066" y="21057"/>
                  </a:moveTo>
                  <a:lnTo>
                    <a:pt x="0" y="54679"/>
                  </a:lnTo>
                  <a:lnTo>
                    <a:pt x="10625" y="114464"/>
                  </a:lnTo>
                  <a:lnTo>
                    <a:pt x="32226" y="156491"/>
                  </a:lnTo>
                  <a:lnTo>
                    <a:pt x="45379" y="173277"/>
                  </a:lnTo>
                  <a:lnTo>
                    <a:pt x="53331" y="177519"/>
                  </a:lnTo>
                  <a:lnTo>
                    <a:pt x="71526" y="179114"/>
                  </a:lnTo>
                  <a:lnTo>
                    <a:pt x="80122" y="175561"/>
                  </a:lnTo>
                  <a:lnTo>
                    <a:pt x="95911" y="162255"/>
                  </a:lnTo>
                  <a:lnTo>
                    <a:pt x="112365" y="135034"/>
                  </a:lnTo>
                  <a:lnTo>
                    <a:pt x="124649" y="99152"/>
                  </a:lnTo>
                  <a:lnTo>
                    <a:pt x="128405" y="95347"/>
                  </a:lnTo>
                  <a:lnTo>
                    <a:pt x="132079" y="97490"/>
                  </a:lnTo>
                  <a:lnTo>
                    <a:pt x="162544" y="153114"/>
                  </a:lnTo>
                  <a:lnTo>
                    <a:pt x="187740" y="169500"/>
                  </a:lnTo>
                  <a:lnTo>
                    <a:pt x="197372" y="169152"/>
                  </a:lnTo>
                  <a:lnTo>
                    <a:pt x="217433" y="159407"/>
                  </a:lnTo>
                  <a:lnTo>
                    <a:pt x="231808" y="143377"/>
                  </a:lnTo>
                  <a:lnTo>
                    <a:pt x="237279" y="134190"/>
                  </a:lnTo>
                  <a:lnTo>
                    <a:pt x="244979" y="93313"/>
                  </a:lnTo>
                  <a:lnTo>
                    <a:pt x="239175" y="31777"/>
                  </a:lnTo>
                  <a:lnTo>
                    <a:pt x="2271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708330" y="3379092"/>
              <a:ext cx="165743" cy="179541"/>
            </a:xfrm>
            <a:custGeom>
              <a:avLst/>
              <a:gdLst/>
              <a:ahLst/>
              <a:cxnLst/>
              <a:rect l="0" t="0" r="0" b="0"/>
              <a:pathLst>
                <a:path w="165743" h="179541">
                  <a:moveTo>
                    <a:pt x="102571" y="105840"/>
                  </a:moveTo>
                  <a:lnTo>
                    <a:pt x="94238" y="68362"/>
                  </a:lnTo>
                  <a:lnTo>
                    <a:pt x="86887" y="22528"/>
                  </a:lnTo>
                  <a:lnTo>
                    <a:pt x="81587" y="14034"/>
                  </a:lnTo>
                  <a:lnTo>
                    <a:pt x="66339" y="1476"/>
                  </a:lnTo>
                  <a:lnTo>
                    <a:pt x="58529" y="0"/>
                  </a:lnTo>
                  <a:lnTo>
                    <a:pt x="50983" y="1355"/>
                  </a:lnTo>
                  <a:lnTo>
                    <a:pt x="43612" y="4598"/>
                  </a:lnTo>
                  <a:lnTo>
                    <a:pt x="22061" y="25930"/>
                  </a:lnTo>
                  <a:lnTo>
                    <a:pt x="6447" y="60066"/>
                  </a:lnTo>
                  <a:lnTo>
                    <a:pt x="0" y="105406"/>
                  </a:lnTo>
                  <a:lnTo>
                    <a:pt x="3680" y="144706"/>
                  </a:lnTo>
                  <a:lnTo>
                    <a:pt x="15336" y="164448"/>
                  </a:lnTo>
                  <a:lnTo>
                    <a:pt x="23357" y="172988"/>
                  </a:lnTo>
                  <a:lnTo>
                    <a:pt x="32214" y="177512"/>
                  </a:lnTo>
                  <a:lnTo>
                    <a:pt x="51414" y="179419"/>
                  </a:lnTo>
                  <a:lnTo>
                    <a:pt x="68526" y="173247"/>
                  </a:lnTo>
                  <a:lnTo>
                    <a:pt x="76365" y="168325"/>
                  </a:lnTo>
                  <a:lnTo>
                    <a:pt x="88195" y="153499"/>
                  </a:lnTo>
                  <a:lnTo>
                    <a:pt x="109083" y="104967"/>
                  </a:lnTo>
                  <a:lnTo>
                    <a:pt x="112762" y="105258"/>
                  </a:lnTo>
                  <a:lnTo>
                    <a:pt x="116384" y="108962"/>
                  </a:lnTo>
                  <a:lnTo>
                    <a:pt x="153010" y="165500"/>
                  </a:lnTo>
                  <a:lnTo>
                    <a:pt x="165742" y="1795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05658" y="336911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5916" y="53875"/>
                  </a:lnTo>
                  <a:lnTo>
                    <a:pt x="57094" y="88761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58300" y="3337533"/>
              <a:ext cx="94758" cy="452727"/>
            </a:xfrm>
            <a:custGeom>
              <a:avLst/>
              <a:gdLst/>
              <a:ahLst/>
              <a:cxnLst/>
              <a:rect l="0" t="0" r="0" b="0"/>
              <a:pathLst>
                <a:path w="94758" h="452727">
                  <a:moveTo>
                    <a:pt x="94757" y="0"/>
                  </a:moveTo>
                  <a:lnTo>
                    <a:pt x="76798" y="53875"/>
                  </a:lnTo>
                  <a:lnTo>
                    <a:pt x="59608" y="111037"/>
                  </a:lnTo>
                  <a:lnTo>
                    <a:pt x="45613" y="161663"/>
                  </a:lnTo>
                  <a:lnTo>
                    <a:pt x="36262" y="222855"/>
                  </a:lnTo>
                  <a:lnTo>
                    <a:pt x="33664" y="269063"/>
                  </a:lnTo>
                  <a:lnTo>
                    <a:pt x="26612" y="318758"/>
                  </a:lnTo>
                  <a:lnTo>
                    <a:pt x="13749" y="376567"/>
                  </a:lnTo>
                  <a:lnTo>
                    <a:pt x="3063" y="43061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72326" y="3337533"/>
              <a:ext cx="134446" cy="192504"/>
            </a:xfrm>
            <a:custGeom>
              <a:avLst/>
              <a:gdLst/>
              <a:ahLst/>
              <a:cxnLst/>
              <a:rect l="0" t="0" r="0" b="0"/>
              <a:pathLst>
                <a:path w="134446" h="192504">
                  <a:moveTo>
                    <a:pt x="91300" y="0"/>
                  </a:moveTo>
                  <a:lnTo>
                    <a:pt x="57679" y="2340"/>
                  </a:lnTo>
                  <a:lnTo>
                    <a:pt x="21807" y="16811"/>
                  </a:lnTo>
                  <a:lnTo>
                    <a:pt x="3483" y="29309"/>
                  </a:lnTo>
                  <a:lnTo>
                    <a:pt x="0" y="35917"/>
                  </a:lnTo>
                  <a:lnTo>
                    <a:pt x="18" y="42662"/>
                  </a:lnTo>
                  <a:lnTo>
                    <a:pt x="2369" y="49499"/>
                  </a:lnTo>
                  <a:lnTo>
                    <a:pt x="8617" y="54056"/>
                  </a:lnTo>
                  <a:lnTo>
                    <a:pt x="70225" y="70777"/>
                  </a:lnTo>
                  <a:lnTo>
                    <a:pt x="91292" y="77470"/>
                  </a:lnTo>
                  <a:lnTo>
                    <a:pt x="106115" y="90583"/>
                  </a:lnTo>
                  <a:lnTo>
                    <a:pt x="133979" y="130472"/>
                  </a:lnTo>
                  <a:lnTo>
                    <a:pt x="134445" y="149235"/>
                  </a:lnTo>
                  <a:lnTo>
                    <a:pt x="127634" y="166153"/>
                  </a:lnTo>
                  <a:lnTo>
                    <a:pt x="122542" y="173939"/>
                  </a:lnTo>
                  <a:lnTo>
                    <a:pt x="104405" y="185711"/>
                  </a:lnTo>
                  <a:lnTo>
                    <a:pt x="81917" y="192503"/>
                  </a:lnTo>
                  <a:lnTo>
                    <a:pt x="42004" y="190450"/>
                  </a:lnTo>
                  <a:lnTo>
                    <a:pt x="1760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78827" y="3327330"/>
              <a:ext cx="135577" cy="411524"/>
            </a:xfrm>
            <a:custGeom>
              <a:avLst/>
              <a:gdLst/>
              <a:ahLst/>
              <a:cxnLst/>
              <a:rect l="0" t="0" r="0" b="0"/>
              <a:pathLst>
                <a:path w="135577" h="411524">
                  <a:moveTo>
                    <a:pt x="5939" y="147074"/>
                  </a:moveTo>
                  <a:lnTo>
                    <a:pt x="5939" y="205691"/>
                  </a:lnTo>
                  <a:lnTo>
                    <a:pt x="21581" y="258695"/>
                  </a:lnTo>
                  <a:lnTo>
                    <a:pt x="40783" y="320567"/>
                  </a:lnTo>
                  <a:lnTo>
                    <a:pt x="55023" y="381559"/>
                  </a:lnTo>
                  <a:lnTo>
                    <a:pt x="63247" y="411523"/>
                  </a:lnTo>
                  <a:lnTo>
                    <a:pt x="62862" y="411111"/>
                  </a:lnTo>
                  <a:lnTo>
                    <a:pt x="51910" y="373697"/>
                  </a:lnTo>
                  <a:lnTo>
                    <a:pt x="42576" y="313155"/>
                  </a:lnTo>
                  <a:lnTo>
                    <a:pt x="28493" y="262183"/>
                  </a:lnTo>
                  <a:lnTo>
                    <a:pt x="16911" y="213156"/>
                  </a:lnTo>
                  <a:lnTo>
                    <a:pt x="8107" y="154668"/>
                  </a:lnTo>
                  <a:lnTo>
                    <a:pt x="5198" y="99224"/>
                  </a:lnTo>
                  <a:lnTo>
                    <a:pt x="0" y="63096"/>
                  </a:lnTo>
                  <a:lnTo>
                    <a:pt x="2520" y="36831"/>
                  </a:lnTo>
                  <a:lnTo>
                    <a:pt x="10659" y="15798"/>
                  </a:lnTo>
                  <a:lnTo>
                    <a:pt x="16105" y="6914"/>
                  </a:lnTo>
                  <a:lnTo>
                    <a:pt x="23245" y="2162"/>
                  </a:lnTo>
                  <a:lnTo>
                    <a:pt x="40537" y="0"/>
                  </a:lnTo>
                  <a:lnTo>
                    <a:pt x="70003" y="5360"/>
                  </a:lnTo>
                  <a:lnTo>
                    <a:pt x="95371" y="19947"/>
                  </a:lnTo>
                  <a:lnTo>
                    <a:pt x="117705" y="39087"/>
                  </a:lnTo>
                  <a:lnTo>
                    <a:pt x="133552" y="65165"/>
                  </a:lnTo>
                  <a:lnTo>
                    <a:pt x="135576" y="88053"/>
                  </a:lnTo>
                  <a:lnTo>
                    <a:pt x="127343" y="135285"/>
                  </a:lnTo>
                  <a:lnTo>
                    <a:pt x="112231" y="162168"/>
                  </a:lnTo>
                  <a:lnTo>
                    <a:pt x="96464" y="174450"/>
                  </a:lnTo>
                  <a:lnTo>
                    <a:pt x="58582" y="189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899658" y="3169077"/>
            <a:ext cx="1395969" cy="329060"/>
            <a:chOff x="2899658" y="3169077"/>
            <a:chExt cx="1395969" cy="329060"/>
          </a:xfrm>
        </p:grpSpPr>
        <p:sp>
          <p:nvSpPr>
            <p:cNvPr id="71" name="Freeform 70"/>
            <p:cNvSpPr/>
            <p:nvPr/>
          </p:nvSpPr>
          <p:spPr>
            <a:xfrm>
              <a:off x="2899658" y="3305948"/>
              <a:ext cx="199707" cy="175586"/>
            </a:xfrm>
            <a:custGeom>
              <a:avLst/>
              <a:gdLst/>
              <a:ahLst/>
              <a:cxnLst/>
              <a:rect l="0" t="0" r="0" b="0"/>
              <a:pathLst>
                <a:path w="199707" h="175586">
                  <a:moveTo>
                    <a:pt x="111492" y="10528"/>
                  </a:moveTo>
                  <a:lnTo>
                    <a:pt x="94724" y="4939"/>
                  </a:lnTo>
                  <a:lnTo>
                    <a:pt x="77133" y="5315"/>
                  </a:lnTo>
                  <a:lnTo>
                    <a:pt x="57617" y="10551"/>
                  </a:lnTo>
                  <a:lnTo>
                    <a:pt x="37245" y="20677"/>
                  </a:lnTo>
                  <a:lnTo>
                    <a:pt x="11634" y="45121"/>
                  </a:lnTo>
                  <a:lnTo>
                    <a:pt x="2770" y="67627"/>
                  </a:lnTo>
                  <a:lnTo>
                    <a:pt x="0" y="92057"/>
                  </a:lnTo>
                  <a:lnTo>
                    <a:pt x="2668" y="114614"/>
                  </a:lnTo>
                  <a:lnTo>
                    <a:pt x="16337" y="147043"/>
                  </a:lnTo>
                  <a:lnTo>
                    <a:pt x="34886" y="162058"/>
                  </a:lnTo>
                  <a:lnTo>
                    <a:pt x="58727" y="171462"/>
                  </a:lnTo>
                  <a:lnTo>
                    <a:pt x="97288" y="175585"/>
                  </a:lnTo>
                  <a:lnTo>
                    <a:pt x="120387" y="172404"/>
                  </a:lnTo>
                  <a:lnTo>
                    <a:pt x="139232" y="163971"/>
                  </a:lnTo>
                  <a:lnTo>
                    <a:pt x="155406" y="151255"/>
                  </a:lnTo>
                  <a:lnTo>
                    <a:pt x="176496" y="124365"/>
                  </a:lnTo>
                  <a:lnTo>
                    <a:pt x="198547" y="73439"/>
                  </a:lnTo>
                  <a:lnTo>
                    <a:pt x="199706" y="52527"/>
                  </a:lnTo>
                  <a:lnTo>
                    <a:pt x="195152" y="32704"/>
                  </a:lnTo>
                  <a:lnTo>
                    <a:pt x="185329" y="16094"/>
                  </a:lnTo>
                  <a:lnTo>
                    <a:pt x="178264" y="10730"/>
                  </a:lnTo>
                  <a:lnTo>
                    <a:pt x="1430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211516" y="3274362"/>
              <a:ext cx="129819" cy="189514"/>
            </a:xfrm>
            <a:custGeom>
              <a:avLst/>
              <a:gdLst/>
              <a:ahLst/>
              <a:cxnLst/>
              <a:rect l="0" t="0" r="0" b="0"/>
              <a:pathLst>
                <a:path w="129819" h="189514">
                  <a:moveTo>
                    <a:pt x="94432" y="0"/>
                  </a:moveTo>
                  <a:lnTo>
                    <a:pt x="50469" y="20244"/>
                  </a:lnTo>
                  <a:lnTo>
                    <a:pt x="20185" y="39404"/>
                  </a:lnTo>
                  <a:lnTo>
                    <a:pt x="5671" y="56118"/>
                  </a:lnTo>
                  <a:lnTo>
                    <a:pt x="163" y="65488"/>
                  </a:lnTo>
                  <a:lnTo>
                    <a:pt x="0" y="72905"/>
                  </a:lnTo>
                  <a:lnTo>
                    <a:pt x="3401" y="79019"/>
                  </a:lnTo>
                  <a:lnTo>
                    <a:pt x="9178" y="84265"/>
                  </a:lnTo>
                  <a:lnTo>
                    <a:pt x="39666" y="97237"/>
                  </a:lnTo>
                  <a:lnTo>
                    <a:pt x="102485" y="107345"/>
                  </a:lnTo>
                  <a:lnTo>
                    <a:pt x="113839" y="110168"/>
                  </a:lnTo>
                  <a:lnTo>
                    <a:pt x="121408" y="116729"/>
                  </a:lnTo>
                  <a:lnTo>
                    <a:pt x="129818" y="136498"/>
                  </a:lnTo>
                  <a:lnTo>
                    <a:pt x="128551" y="144811"/>
                  </a:lnTo>
                  <a:lnTo>
                    <a:pt x="124197" y="151523"/>
                  </a:lnTo>
                  <a:lnTo>
                    <a:pt x="110000" y="162100"/>
                  </a:lnTo>
                  <a:lnTo>
                    <a:pt x="523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442818" y="332700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42691"/>
                  </a:lnTo>
                  <a:lnTo>
                    <a:pt x="18212" y="10221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53347" y="3232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653388" y="3169077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0" y="0"/>
                  </a:moveTo>
                  <a:lnTo>
                    <a:pt x="3120" y="48931"/>
                  </a:lnTo>
                  <a:lnTo>
                    <a:pt x="11453" y="99897"/>
                  </a:lnTo>
                  <a:lnTo>
                    <a:pt x="21331" y="156331"/>
                  </a:lnTo>
                  <a:lnTo>
                    <a:pt x="31667" y="206978"/>
                  </a:lnTo>
                  <a:lnTo>
                    <a:pt x="4211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58632" y="3316476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3306" y="8334"/>
                  </a:lnTo>
                  <a:lnTo>
                    <a:pt x="92414" y="15684"/>
                  </a:lnTo>
                  <a:lnTo>
                    <a:pt x="32663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63958" y="335859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42901" y="328489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69243" y="3295419"/>
              <a:ext cx="94758" cy="161480"/>
            </a:xfrm>
            <a:custGeom>
              <a:avLst/>
              <a:gdLst/>
              <a:ahLst/>
              <a:cxnLst/>
              <a:rect l="0" t="0" r="0" b="0"/>
              <a:pathLst>
                <a:path w="94758" h="161480">
                  <a:moveTo>
                    <a:pt x="0" y="31586"/>
                  </a:moveTo>
                  <a:lnTo>
                    <a:pt x="19128" y="91526"/>
                  </a:lnTo>
                  <a:lnTo>
                    <a:pt x="63469" y="150124"/>
                  </a:lnTo>
                  <a:lnTo>
                    <a:pt x="70389" y="159745"/>
                  </a:lnTo>
                  <a:lnTo>
                    <a:pt x="76172" y="161479"/>
                  </a:lnTo>
                  <a:lnTo>
                    <a:pt x="81196" y="157955"/>
                  </a:lnTo>
                  <a:lnTo>
                    <a:pt x="85717" y="150927"/>
                  </a:lnTo>
                  <a:lnTo>
                    <a:pt x="92078" y="118679"/>
                  </a:lnTo>
                  <a:lnTo>
                    <a:pt x="94227" y="65860"/>
                  </a:lnTo>
                  <a:lnTo>
                    <a:pt x="94652" y="1972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140003" y="3303880"/>
              <a:ext cx="155624" cy="194257"/>
            </a:xfrm>
            <a:custGeom>
              <a:avLst/>
              <a:gdLst/>
              <a:ahLst/>
              <a:cxnLst/>
              <a:rect l="0" t="0" r="0" b="0"/>
              <a:pathLst>
                <a:path w="155624" h="194257">
                  <a:moveTo>
                    <a:pt x="18753" y="107353"/>
                  </a:moveTo>
                  <a:lnTo>
                    <a:pt x="71458" y="88225"/>
                  </a:lnTo>
                  <a:lnTo>
                    <a:pt x="87411" y="77014"/>
                  </a:lnTo>
                  <a:lnTo>
                    <a:pt x="99181" y="61114"/>
                  </a:lnTo>
                  <a:lnTo>
                    <a:pt x="103957" y="51960"/>
                  </a:lnTo>
                  <a:lnTo>
                    <a:pt x="106145" y="32431"/>
                  </a:lnTo>
                  <a:lnTo>
                    <a:pt x="105090" y="22310"/>
                  </a:lnTo>
                  <a:lnTo>
                    <a:pt x="100878" y="14393"/>
                  </a:lnTo>
                  <a:lnTo>
                    <a:pt x="86838" y="2476"/>
                  </a:lnTo>
                  <a:lnTo>
                    <a:pt x="78181" y="0"/>
                  </a:lnTo>
                  <a:lnTo>
                    <a:pt x="59203" y="369"/>
                  </a:lnTo>
                  <a:lnTo>
                    <a:pt x="42190" y="7552"/>
                  </a:lnTo>
                  <a:lnTo>
                    <a:pt x="34378" y="12743"/>
                  </a:lnTo>
                  <a:lnTo>
                    <a:pt x="22578" y="27869"/>
                  </a:lnTo>
                  <a:lnTo>
                    <a:pt x="5471" y="66176"/>
                  </a:lnTo>
                  <a:lnTo>
                    <a:pt x="0" y="102691"/>
                  </a:lnTo>
                  <a:lnTo>
                    <a:pt x="3968" y="137557"/>
                  </a:lnTo>
                  <a:lnTo>
                    <a:pt x="12572" y="156262"/>
                  </a:lnTo>
                  <a:lnTo>
                    <a:pt x="18142" y="164525"/>
                  </a:lnTo>
                  <a:lnTo>
                    <a:pt x="33689" y="176826"/>
                  </a:lnTo>
                  <a:lnTo>
                    <a:pt x="77856" y="194256"/>
                  </a:lnTo>
                  <a:lnTo>
                    <a:pt x="141339" y="192742"/>
                  </a:lnTo>
                  <a:lnTo>
                    <a:pt x="155623" y="191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 flipH="1">
            <a:off x="2484725" y="4464082"/>
            <a:ext cx="40955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oup 84"/>
          <p:cNvGrpSpPr/>
          <p:nvPr/>
        </p:nvGrpSpPr>
        <p:grpSpPr>
          <a:xfrm>
            <a:off x="4474611" y="4327212"/>
            <a:ext cx="272462" cy="564451"/>
            <a:chOff x="4474611" y="4327212"/>
            <a:chExt cx="272462" cy="564451"/>
          </a:xfrm>
        </p:grpSpPr>
        <p:sp>
          <p:nvSpPr>
            <p:cNvPr id="83" name="Freeform 82"/>
            <p:cNvSpPr/>
            <p:nvPr/>
          </p:nvSpPr>
          <p:spPr>
            <a:xfrm>
              <a:off x="4474611" y="4327212"/>
              <a:ext cx="42115" cy="178986"/>
            </a:xfrm>
            <a:custGeom>
              <a:avLst/>
              <a:gdLst/>
              <a:ahLst/>
              <a:cxnLst/>
              <a:rect l="0" t="0" r="0" b="0"/>
              <a:pathLst>
                <a:path w="42115" h="178986">
                  <a:moveTo>
                    <a:pt x="0" y="0"/>
                  </a:moveTo>
                  <a:lnTo>
                    <a:pt x="14654" y="55141"/>
                  </a:lnTo>
                  <a:lnTo>
                    <a:pt x="28198" y="112104"/>
                  </a:lnTo>
                  <a:lnTo>
                    <a:pt x="39018" y="159058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29575" y="4684359"/>
              <a:ext cx="217498" cy="207304"/>
            </a:xfrm>
            <a:custGeom>
              <a:avLst/>
              <a:gdLst/>
              <a:ahLst/>
              <a:cxnLst/>
              <a:rect l="0" t="0" r="0" b="0"/>
              <a:pathLst>
                <a:path w="217498" h="207304">
                  <a:moveTo>
                    <a:pt x="155606" y="32408"/>
                  </a:moveTo>
                  <a:lnTo>
                    <a:pt x="126298" y="3099"/>
                  </a:lnTo>
                  <a:lnTo>
                    <a:pt x="117350" y="0"/>
                  </a:lnTo>
                  <a:lnTo>
                    <a:pt x="83570" y="1229"/>
                  </a:lnTo>
                  <a:lnTo>
                    <a:pt x="51984" y="10171"/>
                  </a:lnTo>
                  <a:lnTo>
                    <a:pt x="35072" y="20965"/>
                  </a:lnTo>
                  <a:lnTo>
                    <a:pt x="22877" y="36681"/>
                  </a:lnTo>
                  <a:lnTo>
                    <a:pt x="5516" y="75365"/>
                  </a:lnTo>
                  <a:lnTo>
                    <a:pt x="0" y="111947"/>
                  </a:lnTo>
                  <a:lnTo>
                    <a:pt x="3956" y="146832"/>
                  </a:lnTo>
                  <a:lnTo>
                    <a:pt x="12557" y="165541"/>
                  </a:lnTo>
                  <a:lnTo>
                    <a:pt x="37142" y="196616"/>
                  </a:lnTo>
                  <a:lnTo>
                    <a:pt x="56942" y="204825"/>
                  </a:lnTo>
                  <a:lnTo>
                    <a:pt x="80170" y="207303"/>
                  </a:lnTo>
                  <a:lnTo>
                    <a:pt x="134320" y="196353"/>
                  </a:lnTo>
                  <a:lnTo>
                    <a:pt x="175448" y="181949"/>
                  </a:lnTo>
                  <a:lnTo>
                    <a:pt x="192111" y="170620"/>
                  </a:lnTo>
                  <a:lnTo>
                    <a:pt x="204196" y="154666"/>
                  </a:lnTo>
                  <a:lnTo>
                    <a:pt x="212296" y="134708"/>
                  </a:lnTo>
                  <a:lnTo>
                    <a:pt x="217497" y="83767"/>
                  </a:lnTo>
                  <a:lnTo>
                    <a:pt x="215868" y="58744"/>
                  </a:lnTo>
                  <a:lnTo>
                    <a:pt x="207346" y="39823"/>
                  </a:lnTo>
                  <a:lnTo>
                    <a:pt x="192639" y="26735"/>
                  </a:lnTo>
                  <a:lnTo>
                    <a:pt x="155606" y="8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811108" y="4337741"/>
            <a:ext cx="1316064" cy="242156"/>
            <a:chOff x="2811108" y="4337741"/>
            <a:chExt cx="1316064" cy="242156"/>
          </a:xfrm>
        </p:grpSpPr>
        <p:sp>
          <p:nvSpPr>
            <p:cNvPr id="86" name="Freeform 85"/>
            <p:cNvSpPr/>
            <p:nvPr/>
          </p:nvSpPr>
          <p:spPr>
            <a:xfrm>
              <a:off x="4095585" y="4348269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0" y="0"/>
                  </a:moveTo>
                  <a:lnTo>
                    <a:pt x="14654" y="58617"/>
                  </a:lnTo>
                  <a:lnTo>
                    <a:pt x="28547" y="118333"/>
                  </a:lnTo>
                  <a:lnTo>
                    <a:pt x="30686" y="155554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90259" y="4337741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3119" y="57263"/>
                  </a:lnTo>
                  <a:lnTo>
                    <a:pt x="9065" y="118156"/>
                  </a:lnTo>
                  <a:lnTo>
                    <a:pt x="18669" y="181026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32290" y="4358798"/>
              <a:ext cx="10529" cy="168456"/>
            </a:xfrm>
            <a:custGeom>
              <a:avLst/>
              <a:gdLst/>
              <a:ahLst/>
              <a:cxnLst/>
              <a:rect l="0" t="0" r="0" b="0"/>
              <a:pathLst>
                <a:path w="10529" h="168456">
                  <a:moveTo>
                    <a:pt x="0" y="0"/>
                  </a:moveTo>
                  <a:lnTo>
                    <a:pt x="0" y="58616"/>
                  </a:lnTo>
                  <a:lnTo>
                    <a:pt x="8333" y="118333"/>
                  </a:lnTo>
                  <a:lnTo>
                    <a:pt x="10528" y="168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95378" y="4379855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811108" y="4358798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0" y="0"/>
                  </a:moveTo>
                  <a:lnTo>
                    <a:pt x="0" y="57263"/>
                  </a:lnTo>
                  <a:lnTo>
                    <a:pt x="3120" y="106654"/>
                  </a:lnTo>
                  <a:lnTo>
                    <a:pt x="8334" y="155213"/>
                  </a:lnTo>
                  <a:lnTo>
                    <a:pt x="9878" y="192998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4885223" y="4348269"/>
            <a:ext cx="1547689" cy="210571"/>
            <a:chOff x="4885223" y="4348269"/>
            <a:chExt cx="1547689" cy="210571"/>
          </a:xfrm>
        </p:grpSpPr>
        <p:sp>
          <p:nvSpPr>
            <p:cNvPr id="92" name="Freeform 91"/>
            <p:cNvSpPr/>
            <p:nvPr/>
          </p:nvSpPr>
          <p:spPr>
            <a:xfrm>
              <a:off x="4885223" y="4348269"/>
              <a:ext cx="52643" cy="189514"/>
            </a:xfrm>
            <a:custGeom>
              <a:avLst/>
              <a:gdLst/>
              <a:ahLst/>
              <a:cxnLst/>
              <a:rect l="0" t="0" r="0" b="0"/>
              <a:pathLst>
                <a:path w="52643" h="189514">
                  <a:moveTo>
                    <a:pt x="0" y="0"/>
                  </a:moveTo>
                  <a:lnTo>
                    <a:pt x="17958" y="53875"/>
                  </a:lnTo>
                  <a:lnTo>
                    <a:pt x="35149" y="111037"/>
                  </a:lnTo>
                  <a:lnTo>
                    <a:pt x="49530" y="164707"/>
                  </a:lnTo>
                  <a:lnTo>
                    <a:pt x="5264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53720" y="4348269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632746" y="4369326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7958" y="53875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32829" y="4390383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1453" y="48931"/>
                  </a:lnTo>
                  <a:lnTo>
                    <a:pt x="27027" y="110429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11855" y="4348269"/>
              <a:ext cx="21057" cy="210571"/>
            </a:xfrm>
            <a:custGeom>
              <a:avLst/>
              <a:gdLst/>
              <a:ahLst/>
              <a:cxnLst/>
              <a:rect l="0" t="0" r="0" b="0"/>
              <a:pathLst>
                <a:path w="21057" h="210571">
                  <a:moveTo>
                    <a:pt x="0" y="0"/>
                  </a:moveTo>
                  <a:lnTo>
                    <a:pt x="3119" y="54145"/>
                  </a:lnTo>
                  <a:lnTo>
                    <a:pt x="14653" y="114681"/>
                  </a:lnTo>
                  <a:lnTo>
                    <a:pt x="19159" y="171240"/>
                  </a:lnTo>
                  <a:lnTo>
                    <a:pt x="2105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611067" y="4600953"/>
            <a:ext cx="4004151" cy="254717"/>
            <a:chOff x="2611067" y="4600953"/>
            <a:chExt cx="4004151" cy="254717"/>
          </a:xfrm>
        </p:grpSpPr>
        <p:sp>
          <p:nvSpPr>
            <p:cNvPr id="98" name="Freeform 97"/>
            <p:cNvSpPr/>
            <p:nvPr/>
          </p:nvSpPr>
          <p:spPr>
            <a:xfrm>
              <a:off x="2611067" y="4727295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2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91189" y="4648006"/>
              <a:ext cx="111942" cy="189954"/>
            </a:xfrm>
            <a:custGeom>
              <a:avLst/>
              <a:gdLst/>
              <a:ahLst/>
              <a:cxnLst/>
              <a:rect l="0" t="0" r="0" b="0"/>
              <a:pathLst>
                <a:path w="111942" h="189954">
                  <a:moveTo>
                    <a:pt x="83090" y="5590"/>
                  </a:moveTo>
                  <a:lnTo>
                    <a:pt x="66323" y="0"/>
                  </a:lnTo>
                  <a:lnTo>
                    <a:pt x="48732" y="376"/>
                  </a:lnTo>
                  <a:lnTo>
                    <a:pt x="8843" y="10149"/>
                  </a:lnTo>
                  <a:lnTo>
                    <a:pt x="3177" y="16818"/>
                  </a:lnTo>
                  <a:lnTo>
                    <a:pt x="569" y="25943"/>
                  </a:lnTo>
                  <a:lnTo>
                    <a:pt x="0" y="36706"/>
                  </a:lnTo>
                  <a:lnTo>
                    <a:pt x="3130" y="42712"/>
                  </a:lnTo>
                  <a:lnTo>
                    <a:pt x="8727" y="45546"/>
                  </a:lnTo>
                  <a:lnTo>
                    <a:pt x="42925" y="52867"/>
                  </a:lnTo>
                  <a:lnTo>
                    <a:pt x="67550" y="67821"/>
                  </a:lnTo>
                  <a:lnTo>
                    <a:pt x="89664" y="87069"/>
                  </a:lnTo>
                  <a:lnTo>
                    <a:pt x="105445" y="113180"/>
                  </a:lnTo>
                  <a:lnTo>
                    <a:pt x="111941" y="148732"/>
                  </a:lnTo>
                  <a:lnTo>
                    <a:pt x="107221" y="169034"/>
                  </a:lnTo>
                  <a:lnTo>
                    <a:pt x="102687" y="177724"/>
                  </a:lnTo>
                  <a:lnTo>
                    <a:pt x="94985" y="183517"/>
                  </a:lnTo>
                  <a:lnTo>
                    <a:pt x="73949" y="189953"/>
                  </a:lnTo>
                  <a:lnTo>
                    <a:pt x="64128" y="189330"/>
                  </a:lnTo>
                  <a:lnTo>
                    <a:pt x="30448" y="17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74321" y="4706238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295419" y="4653596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0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05405" y="4674653"/>
              <a:ext cx="90015" cy="77826"/>
            </a:xfrm>
            <a:custGeom>
              <a:avLst/>
              <a:gdLst/>
              <a:ahLst/>
              <a:cxnLst/>
              <a:rect l="0" t="0" r="0" b="0"/>
              <a:pathLst>
                <a:path w="90015" h="77826">
                  <a:moveTo>
                    <a:pt x="90014" y="63170"/>
                  </a:moveTo>
                  <a:lnTo>
                    <a:pt x="36987" y="77825"/>
                  </a:lnTo>
                  <a:lnTo>
                    <a:pt x="27756" y="77619"/>
                  </a:lnTo>
                  <a:lnTo>
                    <a:pt x="11261" y="71152"/>
                  </a:lnTo>
                  <a:lnTo>
                    <a:pt x="5927" y="63812"/>
                  </a:lnTo>
                  <a:lnTo>
                    <a:pt x="0" y="43179"/>
                  </a:lnTo>
                  <a:lnTo>
                    <a:pt x="485" y="24649"/>
                  </a:lnTo>
                  <a:lnTo>
                    <a:pt x="57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95461" y="4706238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90217" y="4653596"/>
              <a:ext cx="85077" cy="200042"/>
            </a:xfrm>
            <a:custGeom>
              <a:avLst/>
              <a:gdLst/>
              <a:ahLst/>
              <a:cxnLst/>
              <a:rect l="0" t="0" r="0" b="0"/>
              <a:pathLst>
                <a:path w="85077" h="200042">
                  <a:moveTo>
                    <a:pt x="0" y="0"/>
                  </a:moveTo>
                  <a:lnTo>
                    <a:pt x="22357" y="0"/>
                  </a:lnTo>
                  <a:lnTo>
                    <a:pt x="39572" y="6238"/>
                  </a:lnTo>
                  <a:lnTo>
                    <a:pt x="47439" y="11178"/>
                  </a:lnTo>
                  <a:lnTo>
                    <a:pt x="50343" y="17980"/>
                  </a:lnTo>
                  <a:lnTo>
                    <a:pt x="49940" y="26025"/>
                  </a:lnTo>
                  <a:lnTo>
                    <a:pt x="43253" y="43152"/>
                  </a:lnTo>
                  <a:lnTo>
                    <a:pt x="32482" y="58563"/>
                  </a:lnTo>
                  <a:lnTo>
                    <a:pt x="32183" y="64778"/>
                  </a:lnTo>
                  <a:lnTo>
                    <a:pt x="35493" y="70092"/>
                  </a:lnTo>
                  <a:lnTo>
                    <a:pt x="80947" y="112709"/>
                  </a:lnTo>
                  <a:lnTo>
                    <a:pt x="84381" y="120762"/>
                  </a:lnTo>
                  <a:lnTo>
                    <a:pt x="85076" y="139069"/>
                  </a:lnTo>
                  <a:lnTo>
                    <a:pt x="78366" y="155785"/>
                  </a:lnTo>
                  <a:lnTo>
                    <a:pt x="73301" y="163518"/>
                  </a:lnTo>
                  <a:lnTo>
                    <a:pt x="58315" y="175230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832373" y="4695709"/>
              <a:ext cx="42115" cy="21059"/>
            </a:xfrm>
            <a:custGeom>
              <a:avLst/>
              <a:gdLst/>
              <a:ahLst/>
              <a:cxnLst/>
              <a:rect l="0" t="0" r="0" b="0"/>
              <a:pathLst>
                <a:path w="42115" h="21059">
                  <a:moveTo>
                    <a:pt x="42114" y="0"/>
                  </a:moveTo>
                  <a:lnTo>
                    <a:pt x="30935" y="11179"/>
                  </a:lnTo>
                  <a:lnTo>
                    <a:pt x="19208" y="1666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27129" y="4664124"/>
              <a:ext cx="70634" cy="157517"/>
            </a:xfrm>
            <a:custGeom>
              <a:avLst/>
              <a:gdLst/>
              <a:ahLst/>
              <a:cxnLst/>
              <a:rect l="0" t="0" r="0" b="0"/>
              <a:pathLst>
                <a:path w="70634" h="157517">
                  <a:moveTo>
                    <a:pt x="0" y="0"/>
                  </a:moveTo>
                  <a:lnTo>
                    <a:pt x="22357" y="0"/>
                  </a:lnTo>
                  <a:lnTo>
                    <a:pt x="39573" y="6239"/>
                  </a:lnTo>
                  <a:lnTo>
                    <a:pt x="47439" y="11178"/>
                  </a:lnTo>
                  <a:lnTo>
                    <a:pt x="59298" y="29144"/>
                  </a:lnTo>
                  <a:lnTo>
                    <a:pt x="67299" y="52728"/>
                  </a:lnTo>
                  <a:lnTo>
                    <a:pt x="70633" y="92312"/>
                  </a:lnTo>
                  <a:lnTo>
                    <a:pt x="63562" y="131337"/>
                  </a:lnTo>
                  <a:lnTo>
                    <a:pt x="53207" y="150399"/>
                  </a:lnTo>
                  <a:lnTo>
                    <a:pt x="46000" y="155248"/>
                  </a:lnTo>
                  <a:lnTo>
                    <a:pt x="28633" y="157516"/>
                  </a:lnTo>
                  <a:lnTo>
                    <a:pt x="21428" y="154144"/>
                  </a:lnTo>
                  <a:lnTo>
                    <a:pt x="10304" y="14103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69243" y="4769409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0" y="0"/>
                  </a:moveTo>
                  <a:lnTo>
                    <a:pt x="11179" y="11179"/>
                  </a:lnTo>
                  <a:lnTo>
                    <a:pt x="26025" y="16667"/>
                  </a:lnTo>
                  <a:lnTo>
                    <a:pt x="5264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58756" y="4716767"/>
              <a:ext cx="52644" cy="21057"/>
            </a:xfrm>
            <a:custGeom>
              <a:avLst/>
              <a:gdLst/>
              <a:ahLst/>
              <a:cxnLst/>
              <a:rect l="0" t="0" r="0" b="0"/>
              <a:pathLst>
                <a:path w="52644" h="21057">
                  <a:moveTo>
                    <a:pt x="52643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85098" y="4674653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14655" y="62092"/>
                  </a:lnTo>
                  <a:lnTo>
                    <a:pt x="20214" y="114646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32621" y="465359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42691"/>
                  </a:lnTo>
                  <a:lnTo>
                    <a:pt x="9553" y="1008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53720" y="4634002"/>
              <a:ext cx="157928" cy="151709"/>
            </a:xfrm>
            <a:custGeom>
              <a:avLst/>
              <a:gdLst/>
              <a:ahLst/>
              <a:cxnLst/>
              <a:rect l="0" t="0" r="0" b="0"/>
              <a:pathLst>
                <a:path w="157928" h="151709">
                  <a:moveTo>
                    <a:pt x="0" y="9065"/>
                  </a:moveTo>
                  <a:lnTo>
                    <a:pt x="37478" y="732"/>
                  </a:lnTo>
                  <a:lnTo>
                    <a:pt x="49552" y="0"/>
                  </a:lnTo>
                  <a:lnTo>
                    <a:pt x="69206" y="5426"/>
                  </a:lnTo>
                  <a:lnTo>
                    <a:pt x="100888" y="27973"/>
                  </a:lnTo>
                  <a:lnTo>
                    <a:pt x="116980" y="53662"/>
                  </a:lnTo>
                  <a:lnTo>
                    <a:pt x="129157" y="83500"/>
                  </a:lnTo>
                  <a:lnTo>
                    <a:pt x="130323" y="104149"/>
                  </a:lnTo>
                  <a:lnTo>
                    <a:pt x="125771" y="123854"/>
                  </a:lnTo>
                  <a:lnTo>
                    <a:pt x="115950" y="140411"/>
                  </a:lnTo>
                  <a:lnTo>
                    <a:pt x="107715" y="145762"/>
                  </a:lnTo>
                  <a:lnTo>
                    <a:pt x="86088" y="151708"/>
                  </a:lnTo>
                  <a:lnTo>
                    <a:pt x="77279" y="149783"/>
                  </a:lnTo>
                  <a:lnTo>
                    <a:pt x="70237" y="144991"/>
                  </a:lnTo>
                  <a:lnTo>
                    <a:pt x="64372" y="138287"/>
                  </a:lnTo>
                  <a:lnTo>
                    <a:pt x="62801" y="131478"/>
                  </a:lnTo>
                  <a:lnTo>
                    <a:pt x="64094" y="124599"/>
                  </a:lnTo>
                  <a:lnTo>
                    <a:pt x="67296" y="117673"/>
                  </a:lnTo>
                  <a:lnTo>
                    <a:pt x="74110" y="113056"/>
                  </a:lnTo>
                  <a:lnTo>
                    <a:pt x="94159" y="107925"/>
                  </a:lnTo>
                  <a:lnTo>
                    <a:pt x="146295" y="112695"/>
                  </a:lnTo>
                  <a:lnTo>
                    <a:pt x="157927" y="114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643274" y="4611482"/>
              <a:ext cx="168457" cy="94757"/>
            </a:xfrm>
            <a:custGeom>
              <a:avLst/>
              <a:gdLst/>
              <a:ahLst/>
              <a:cxnLst/>
              <a:rect l="0" t="0" r="0" b="0"/>
              <a:pathLst>
                <a:path w="168457" h="94757">
                  <a:moveTo>
                    <a:pt x="0" y="0"/>
                  </a:moveTo>
                  <a:lnTo>
                    <a:pt x="58617" y="0"/>
                  </a:lnTo>
                  <a:lnTo>
                    <a:pt x="93408" y="5589"/>
                  </a:lnTo>
                  <a:lnTo>
                    <a:pt x="120353" y="20243"/>
                  </a:lnTo>
                  <a:lnTo>
                    <a:pt x="123520" y="26363"/>
                  </a:lnTo>
                  <a:lnTo>
                    <a:pt x="123291" y="32783"/>
                  </a:lnTo>
                  <a:lnTo>
                    <a:pt x="116797" y="46156"/>
                  </a:lnTo>
                  <a:lnTo>
                    <a:pt x="106112" y="59897"/>
                  </a:lnTo>
                  <a:lnTo>
                    <a:pt x="105837" y="65668"/>
                  </a:lnTo>
                  <a:lnTo>
                    <a:pt x="109162" y="70684"/>
                  </a:lnTo>
                  <a:lnTo>
                    <a:pt x="123386" y="79378"/>
                  </a:lnTo>
                  <a:lnTo>
                    <a:pt x="16845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48559" y="4737823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84228" y="0"/>
                  </a:moveTo>
                  <a:lnTo>
                    <a:pt x="66248" y="24047"/>
                  </a:lnTo>
                  <a:lnTo>
                    <a:pt x="8923" y="674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38114" y="460095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032222" y="4643067"/>
              <a:ext cx="105893" cy="63510"/>
            </a:xfrm>
            <a:custGeom>
              <a:avLst/>
              <a:gdLst/>
              <a:ahLst/>
              <a:cxnLst/>
              <a:rect l="0" t="0" r="0" b="0"/>
              <a:pathLst>
                <a:path w="105893" h="63510">
                  <a:moveTo>
                    <a:pt x="105892" y="31586"/>
                  </a:moveTo>
                  <a:lnTo>
                    <a:pt x="43634" y="50713"/>
                  </a:lnTo>
                  <a:lnTo>
                    <a:pt x="27139" y="61924"/>
                  </a:lnTo>
                  <a:lnTo>
                    <a:pt x="19465" y="63509"/>
                  </a:lnTo>
                  <a:lnTo>
                    <a:pt x="12009" y="62227"/>
                  </a:lnTo>
                  <a:lnTo>
                    <a:pt x="4699" y="59032"/>
                  </a:lnTo>
                  <a:lnTo>
                    <a:pt x="995" y="53393"/>
                  </a:lnTo>
                  <a:lnTo>
                    <a:pt x="0" y="37768"/>
                  </a:lnTo>
                  <a:lnTo>
                    <a:pt x="111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28271" y="4648505"/>
              <a:ext cx="186947" cy="207165"/>
            </a:xfrm>
            <a:custGeom>
              <a:avLst/>
              <a:gdLst/>
              <a:ahLst/>
              <a:cxnLst/>
              <a:rect l="0" t="0" r="0" b="0"/>
              <a:pathLst>
                <a:path w="186947" h="207165">
                  <a:moveTo>
                    <a:pt x="130982" y="15619"/>
                  </a:moveTo>
                  <a:lnTo>
                    <a:pt x="88290" y="12500"/>
                  </a:lnTo>
                  <a:lnTo>
                    <a:pt x="36150" y="0"/>
                  </a:lnTo>
                  <a:lnTo>
                    <a:pt x="15135" y="2048"/>
                  </a:lnTo>
                  <a:lnTo>
                    <a:pt x="8127" y="7742"/>
                  </a:lnTo>
                  <a:lnTo>
                    <a:pt x="341" y="26546"/>
                  </a:lnTo>
                  <a:lnTo>
                    <a:pt x="0" y="47382"/>
                  </a:lnTo>
                  <a:lnTo>
                    <a:pt x="1546" y="57851"/>
                  </a:lnTo>
                  <a:lnTo>
                    <a:pt x="6087" y="63661"/>
                  </a:lnTo>
                  <a:lnTo>
                    <a:pt x="12624" y="66364"/>
                  </a:lnTo>
                  <a:lnTo>
                    <a:pt x="66740" y="69181"/>
                  </a:lnTo>
                  <a:lnTo>
                    <a:pt x="104799" y="77763"/>
                  </a:lnTo>
                  <a:lnTo>
                    <a:pt x="139805" y="101031"/>
                  </a:lnTo>
                  <a:lnTo>
                    <a:pt x="175211" y="136268"/>
                  </a:lnTo>
                  <a:lnTo>
                    <a:pt x="184955" y="154639"/>
                  </a:lnTo>
                  <a:lnTo>
                    <a:pt x="186946" y="174502"/>
                  </a:lnTo>
                  <a:lnTo>
                    <a:pt x="185839" y="184712"/>
                  </a:lnTo>
                  <a:lnTo>
                    <a:pt x="181591" y="192689"/>
                  </a:lnTo>
                  <a:lnTo>
                    <a:pt x="167513" y="204671"/>
                  </a:lnTo>
                  <a:lnTo>
                    <a:pt x="158846" y="207164"/>
                  </a:lnTo>
                  <a:lnTo>
                    <a:pt x="128710" y="205084"/>
                  </a:lnTo>
                  <a:lnTo>
                    <a:pt x="83437" y="193901"/>
                  </a:lnTo>
                  <a:lnTo>
                    <a:pt x="57283" y="184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7306777" y="2568953"/>
            <a:ext cx="1051782" cy="937037"/>
            <a:chOff x="7306777" y="2568953"/>
            <a:chExt cx="1051782" cy="937037"/>
          </a:xfrm>
        </p:grpSpPr>
        <p:sp>
          <p:nvSpPr>
            <p:cNvPr id="118" name="Freeform 117"/>
            <p:cNvSpPr/>
            <p:nvPr/>
          </p:nvSpPr>
          <p:spPr>
            <a:xfrm>
              <a:off x="7306777" y="2674238"/>
              <a:ext cx="52643" cy="831752"/>
            </a:xfrm>
            <a:custGeom>
              <a:avLst/>
              <a:gdLst/>
              <a:ahLst/>
              <a:cxnLst/>
              <a:rect l="0" t="0" r="0" b="0"/>
              <a:pathLst>
                <a:path w="52643" h="831752">
                  <a:moveTo>
                    <a:pt x="0" y="0"/>
                  </a:moveTo>
                  <a:lnTo>
                    <a:pt x="0" y="58617"/>
                  </a:lnTo>
                  <a:lnTo>
                    <a:pt x="7236" y="113961"/>
                  </a:lnTo>
                  <a:lnTo>
                    <a:pt x="16117" y="176885"/>
                  </a:lnTo>
                  <a:lnTo>
                    <a:pt x="27002" y="229835"/>
                  </a:lnTo>
                  <a:lnTo>
                    <a:pt x="30227" y="288028"/>
                  </a:lnTo>
                  <a:lnTo>
                    <a:pt x="34303" y="338026"/>
                  </a:lnTo>
                  <a:lnTo>
                    <a:pt x="36680" y="386765"/>
                  </a:lnTo>
                  <a:lnTo>
                    <a:pt x="32592" y="445155"/>
                  </a:lnTo>
                  <a:lnTo>
                    <a:pt x="31784" y="501749"/>
                  </a:lnTo>
                  <a:lnTo>
                    <a:pt x="34744" y="557989"/>
                  </a:lnTo>
                  <a:lnTo>
                    <a:pt x="39931" y="609477"/>
                  </a:lnTo>
                  <a:lnTo>
                    <a:pt x="44586" y="664117"/>
                  </a:lnTo>
                  <a:lnTo>
                    <a:pt x="51051" y="725199"/>
                  </a:lnTo>
                  <a:lnTo>
                    <a:pt x="52328" y="784014"/>
                  </a:lnTo>
                  <a:lnTo>
                    <a:pt x="52642" y="831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527876" y="3011150"/>
              <a:ext cx="168456" cy="5590"/>
            </a:xfrm>
            <a:custGeom>
              <a:avLst/>
              <a:gdLst/>
              <a:ahLst/>
              <a:cxnLst/>
              <a:rect l="0" t="0" r="0" b="0"/>
              <a:pathLst>
                <a:path w="168456" h="5590">
                  <a:moveTo>
                    <a:pt x="168455" y="0"/>
                  </a:moveTo>
                  <a:lnTo>
                    <a:pt x="151687" y="5589"/>
                  </a:lnTo>
                  <a:lnTo>
                    <a:pt x="134096" y="5213"/>
                  </a:lnTo>
                  <a:lnTo>
                    <a:pt x="74287" y="686"/>
                  </a:lnTo>
                  <a:lnTo>
                    <a:pt x="21736" y="1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22673" y="2792768"/>
              <a:ext cx="332558" cy="467586"/>
            </a:xfrm>
            <a:custGeom>
              <a:avLst/>
              <a:gdLst/>
              <a:ahLst/>
              <a:cxnLst/>
              <a:rect l="0" t="0" r="0" b="0"/>
              <a:pathLst>
                <a:path w="332558" h="467586">
                  <a:moveTo>
                    <a:pt x="0" y="60454"/>
                  </a:moveTo>
                  <a:lnTo>
                    <a:pt x="9576" y="36408"/>
                  </a:lnTo>
                  <a:lnTo>
                    <a:pt x="20244" y="22081"/>
                  </a:lnTo>
                  <a:lnTo>
                    <a:pt x="44993" y="6451"/>
                  </a:lnTo>
                  <a:lnTo>
                    <a:pt x="80142" y="0"/>
                  </a:lnTo>
                  <a:lnTo>
                    <a:pt x="114602" y="3677"/>
                  </a:lnTo>
                  <a:lnTo>
                    <a:pt x="133213" y="12214"/>
                  </a:lnTo>
                  <a:lnTo>
                    <a:pt x="164224" y="36757"/>
                  </a:lnTo>
                  <a:lnTo>
                    <a:pt x="185790" y="68381"/>
                  </a:lnTo>
                  <a:lnTo>
                    <a:pt x="190589" y="94003"/>
                  </a:lnTo>
                  <a:lnTo>
                    <a:pt x="187652" y="119819"/>
                  </a:lnTo>
                  <a:lnTo>
                    <a:pt x="172844" y="152913"/>
                  </a:lnTo>
                  <a:lnTo>
                    <a:pt x="140033" y="193051"/>
                  </a:lnTo>
                  <a:lnTo>
                    <a:pt x="113631" y="209057"/>
                  </a:lnTo>
                  <a:lnTo>
                    <a:pt x="109680" y="209825"/>
                  </a:lnTo>
                  <a:lnTo>
                    <a:pt x="109385" y="207998"/>
                  </a:lnTo>
                  <a:lnTo>
                    <a:pt x="111527" y="204440"/>
                  </a:lnTo>
                  <a:lnTo>
                    <a:pt x="131312" y="193844"/>
                  </a:lnTo>
                  <a:lnTo>
                    <a:pt x="152727" y="193048"/>
                  </a:lnTo>
                  <a:lnTo>
                    <a:pt x="204604" y="202069"/>
                  </a:lnTo>
                  <a:lnTo>
                    <a:pt x="240388" y="211729"/>
                  </a:lnTo>
                  <a:lnTo>
                    <a:pt x="273218" y="233178"/>
                  </a:lnTo>
                  <a:lnTo>
                    <a:pt x="307347" y="273037"/>
                  </a:lnTo>
                  <a:lnTo>
                    <a:pt x="327113" y="311265"/>
                  </a:lnTo>
                  <a:lnTo>
                    <a:pt x="332557" y="338432"/>
                  </a:lnTo>
                  <a:lnTo>
                    <a:pt x="328737" y="362984"/>
                  </a:lnTo>
                  <a:lnTo>
                    <a:pt x="307221" y="407343"/>
                  </a:lnTo>
                  <a:lnTo>
                    <a:pt x="281712" y="433728"/>
                  </a:lnTo>
                  <a:lnTo>
                    <a:pt x="222958" y="459317"/>
                  </a:lnTo>
                  <a:lnTo>
                    <a:pt x="186945" y="467585"/>
                  </a:lnTo>
                  <a:lnTo>
                    <a:pt x="127265" y="464789"/>
                  </a:lnTo>
                  <a:lnTo>
                    <a:pt x="73700" y="460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40034" y="2568953"/>
              <a:ext cx="18525" cy="894923"/>
            </a:xfrm>
            <a:custGeom>
              <a:avLst/>
              <a:gdLst/>
              <a:ahLst/>
              <a:cxnLst/>
              <a:rect l="0" t="0" r="0" b="0"/>
              <a:pathLst>
                <a:path w="18525" h="894923">
                  <a:moveTo>
                    <a:pt x="9064" y="0"/>
                  </a:moveTo>
                  <a:lnTo>
                    <a:pt x="9064" y="58617"/>
                  </a:lnTo>
                  <a:lnTo>
                    <a:pt x="10234" y="118857"/>
                  </a:lnTo>
                  <a:lnTo>
                    <a:pt x="17397" y="170097"/>
                  </a:lnTo>
                  <a:lnTo>
                    <a:pt x="15823" y="220415"/>
                  </a:lnTo>
                  <a:lnTo>
                    <a:pt x="14187" y="277828"/>
                  </a:lnTo>
                  <a:lnTo>
                    <a:pt x="18524" y="339149"/>
                  </a:lnTo>
                  <a:lnTo>
                    <a:pt x="18212" y="395152"/>
                  </a:lnTo>
                  <a:lnTo>
                    <a:pt x="10500" y="457665"/>
                  </a:lnTo>
                  <a:lnTo>
                    <a:pt x="9347" y="512669"/>
                  </a:lnTo>
                  <a:lnTo>
                    <a:pt x="9148" y="558094"/>
                  </a:lnTo>
                  <a:lnTo>
                    <a:pt x="9089" y="618347"/>
                  </a:lnTo>
                  <a:lnTo>
                    <a:pt x="5949" y="679286"/>
                  </a:lnTo>
                  <a:lnTo>
                    <a:pt x="0" y="731055"/>
                  </a:lnTo>
                  <a:lnTo>
                    <a:pt x="4558" y="777999"/>
                  </a:lnTo>
                  <a:lnTo>
                    <a:pt x="7730" y="828953"/>
                  </a:lnTo>
                  <a:lnTo>
                    <a:pt x="8471" y="857413"/>
                  </a:lnTo>
                  <a:lnTo>
                    <a:pt x="9064" y="894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8549140" y="3011150"/>
            <a:ext cx="189514" cy="147400"/>
            <a:chOff x="8549140" y="3011150"/>
            <a:chExt cx="189514" cy="147400"/>
          </a:xfrm>
        </p:grpSpPr>
        <p:sp>
          <p:nvSpPr>
            <p:cNvPr id="123" name="Freeform 122"/>
            <p:cNvSpPr/>
            <p:nvPr/>
          </p:nvSpPr>
          <p:spPr>
            <a:xfrm>
              <a:off x="8549140" y="301115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34468" y="24156"/>
                  </a:lnTo>
                  <a:lnTo>
                    <a:pt x="83061" y="13567"/>
                  </a:lnTo>
                  <a:lnTo>
                    <a:pt x="24629" y="36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49140" y="311643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42114"/>
                  </a:moveTo>
                  <a:lnTo>
                    <a:pt x="115428" y="18395"/>
                  </a:lnTo>
                  <a:lnTo>
                    <a:pt x="65217" y="4847"/>
                  </a:lnTo>
                  <a:lnTo>
                    <a:pt x="19598" y="9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3438443" y="4374265"/>
            <a:ext cx="141013" cy="166620"/>
          </a:xfrm>
          <a:custGeom>
            <a:avLst/>
            <a:gdLst/>
            <a:ahLst/>
            <a:cxnLst/>
            <a:rect l="0" t="0" r="0" b="0"/>
            <a:pathLst>
              <a:path w="141013" h="166620">
                <a:moveTo>
                  <a:pt x="88603" y="5590"/>
                </a:moveTo>
                <a:lnTo>
                  <a:pt x="71836" y="0"/>
                </a:lnTo>
                <a:lnTo>
                  <a:pt x="39052" y="2114"/>
                </a:lnTo>
                <a:lnTo>
                  <a:pt x="29832" y="6782"/>
                </a:lnTo>
                <a:lnTo>
                  <a:pt x="16470" y="21327"/>
                </a:lnTo>
                <a:lnTo>
                  <a:pt x="13608" y="30120"/>
                </a:lnTo>
                <a:lnTo>
                  <a:pt x="13548" y="49247"/>
                </a:lnTo>
                <a:lnTo>
                  <a:pt x="20091" y="79746"/>
                </a:lnTo>
                <a:lnTo>
                  <a:pt x="25381" y="87783"/>
                </a:lnTo>
                <a:lnTo>
                  <a:pt x="40617" y="99832"/>
                </a:lnTo>
                <a:lnTo>
                  <a:pt x="68926" y="113192"/>
                </a:lnTo>
                <a:lnTo>
                  <a:pt x="92336" y="114634"/>
                </a:lnTo>
                <a:lnTo>
                  <a:pt x="115999" y="110206"/>
                </a:lnTo>
                <a:lnTo>
                  <a:pt x="134314" y="100439"/>
                </a:lnTo>
                <a:lnTo>
                  <a:pt x="138964" y="93389"/>
                </a:lnTo>
                <a:lnTo>
                  <a:pt x="141012" y="76197"/>
                </a:lnTo>
                <a:lnTo>
                  <a:pt x="135587" y="46788"/>
                </a:lnTo>
                <a:lnTo>
                  <a:pt x="120982" y="21436"/>
                </a:lnTo>
                <a:lnTo>
                  <a:pt x="105333" y="9513"/>
                </a:lnTo>
                <a:lnTo>
                  <a:pt x="96247" y="4696"/>
                </a:lnTo>
                <a:lnTo>
                  <a:pt x="73673" y="2463"/>
                </a:lnTo>
                <a:lnTo>
                  <a:pt x="49212" y="6540"/>
                </a:lnTo>
                <a:lnTo>
                  <a:pt x="26643" y="16150"/>
                </a:lnTo>
                <a:lnTo>
                  <a:pt x="11152" y="31340"/>
                </a:lnTo>
                <a:lnTo>
                  <a:pt x="5384" y="40304"/>
                </a:lnTo>
                <a:lnTo>
                  <a:pt x="3878" y="48620"/>
                </a:lnTo>
                <a:lnTo>
                  <a:pt x="5213" y="56503"/>
                </a:lnTo>
                <a:lnTo>
                  <a:pt x="12937" y="71502"/>
                </a:lnTo>
                <a:lnTo>
                  <a:pt x="43645" y="107264"/>
                </a:lnTo>
                <a:lnTo>
                  <a:pt x="69823" y="122803"/>
                </a:lnTo>
                <a:lnTo>
                  <a:pt x="89615" y="124755"/>
                </a:lnTo>
                <a:lnTo>
                  <a:pt x="99806" y="123638"/>
                </a:lnTo>
                <a:lnTo>
                  <a:pt x="107770" y="119383"/>
                </a:lnTo>
                <a:lnTo>
                  <a:pt x="119739" y="105298"/>
                </a:lnTo>
                <a:lnTo>
                  <a:pt x="122229" y="96628"/>
                </a:lnTo>
                <a:lnTo>
                  <a:pt x="121875" y="77637"/>
                </a:lnTo>
                <a:lnTo>
                  <a:pt x="114699" y="60617"/>
                </a:lnTo>
                <a:lnTo>
                  <a:pt x="102541" y="45254"/>
                </a:lnTo>
                <a:lnTo>
                  <a:pt x="85439" y="30627"/>
                </a:lnTo>
                <a:lnTo>
                  <a:pt x="63021" y="25686"/>
                </a:lnTo>
                <a:lnTo>
                  <a:pt x="50491" y="26006"/>
                </a:lnTo>
                <a:lnTo>
                  <a:pt x="39798" y="29729"/>
                </a:lnTo>
                <a:lnTo>
                  <a:pt x="21679" y="43225"/>
                </a:lnTo>
                <a:lnTo>
                  <a:pt x="3913" y="70553"/>
                </a:lnTo>
                <a:lnTo>
                  <a:pt x="2897" y="80484"/>
                </a:lnTo>
                <a:lnTo>
                  <a:pt x="8008" y="100877"/>
                </a:lnTo>
                <a:lnTo>
                  <a:pt x="24039" y="132089"/>
                </a:lnTo>
                <a:lnTo>
                  <a:pt x="40021" y="146819"/>
                </a:lnTo>
                <a:lnTo>
                  <a:pt x="49196" y="152385"/>
                </a:lnTo>
                <a:lnTo>
                  <a:pt x="68749" y="155450"/>
                </a:lnTo>
                <a:lnTo>
                  <a:pt x="78877" y="154629"/>
                </a:lnTo>
                <a:lnTo>
                  <a:pt x="96369" y="147479"/>
                </a:lnTo>
                <a:lnTo>
                  <a:pt x="111942" y="135332"/>
                </a:lnTo>
                <a:lnTo>
                  <a:pt x="126662" y="118235"/>
                </a:lnTo>
                <a:lnTo>
                  <a:pt x="134764" y="95819"/>
                </a:lnTo>
                <a:lnTo>
                  <a:pt x="136925" y="83290"/>
                </a:lnTo>
                <a:lnTo>
                  <a:pt x="133086" y="60010"/>
                </a:lnTo>
                <a:lnTo>
                  <a:pt x="117771" y="30293"/>
                </a:lnTo>
                <a:lnTo>
                  <a:pt x="111558" y="22059"/>
                </a:lnTo>
                <a:lnTo>
                  <a:pt x="103907" y="17739"/>
                </a:lnTo>
                <a:lnTo>
                  <a:pt x="86046" y="16058"/>
                </a:lnTo>
                <a:lnTo>
                  <a:pt x="56260" y="21689"/>
                </a:lnTo>
                <a:lnTo>
                  <a:pt x="30797" y="36356"/>
                </a:lnTo>
                <a:lnTo>
                  <a:pt x="18848" y="52019"/>
                </a:lnTo>
                <a:lnTo>
                  <a:pt x="1645" y="90670"/>
                </a:lnTo>
                <a:lnTo>
                  <a:pt x="432" y="111254"/>
                </a:lnTo>
                <a:lnTo>
                  <a:pt x="4963" y="130930"/>
                </a:lnTo>
                <a:lnTo>
                  <a:pt x="14775" y="147474"/>
                </a:lnTo>
                <a:lnTo>
                  <a:pt x="30054" y="159507"/>
                </a:lnTo>
                <a:lnTo>
                  <a:pt x="39042" y="164353"/>
                </a:lnTo>
                <a:lnTo>
                  <a:pt x="58387" y="166619"/>
                </a:lnTo>
                <a:lnTo>
                  <a:pt x="77514" y="162556"/>
                </a:lnTo>
                <a:lnTo>
                  <a:pt x="93813" y="152951"/>
                </a:lnTo>
                <a:lnTo>
                  <a:pt x="116143" y="128801"/>
                </a:lnTo>
                <a:lnTo>
                  <a:pt x="124240" y="106364"/>
                </a:lnTo>
                <a:lnTo>
                  <a:pt x="126399" y="93829"/>
                </a:lnTo>
                <a:lnTo>
                  <a:pt x="122559" y="70543"/>
                </a:lnTo>
                <a:lnTo>
                  <a:pt x="107243" y="40823"/>
                </a:lnTo>
                <a:lnTo>
                  <a:pt x="93378" y="25928"/>
                </a:lnTo>
                <a:lnTo>
                  <a:pt x="75518" y="15409"/>
                </a:lnTo>
                <a:lnTo>
                  <a:pt x="55881" y="13073"/>
                </a:lnTo>
                <a:lnTo>
                  <a:pt x="36625" y="17104"/>
                </a:lnTo>
                <a:lnTo>
                  <a:pt x="20269" y="26695"/>
                </a:lnTo>
                <a:lnTo>
                  <a:pt x="8319" y="41876"/>
                </a:lnTo>
                <a:lnTo>
                  <a:pt x="3495" y="50837"/>
                </a:lnTo>
                <a:lnTo>
                  <a:pt x="1255" y="70153"/>
                </a:lnTo>
                <a:lnTo>
                  <a:pt x="5328" y="89267"/>
                </a:lnTo>
                <a:lnTo>
                  <a:pt x="14937" y="105561"/>
                </a:lnTo>
                <a:lnTo>
                  <a:pt x="23115" y="110841"/>
                </a:lnTo>
                <a:lnTo>
                  <a:pt x="44680" y="116709"/>
                </a:lnTo>
                <a:lnTo>
                  <a:pt x="66742" y="113078"/>
                </a:lnTo>
                <a:lnTo>
                  <a:pt x="95774" y="97879"/>
                </a:lnTo>
                <a:lnTo>
                  <a:pt x="103912" y="91682"/>
                </a:lnTo>
                <a:lnTo>
                  <a:pt x="108168" y="84042"/>
                </a:lnTo>
                <a:lnTo>
                  <a:pt x="109777" y="66194"/>
                </a:lnTo>
                <a:lnTo>
                  <a:pt x="103473" y="49682"/>
                </a:lnTo>
                <a:lnTo>
                  <a:pt x="98516" y="42004"/>
                </a:lnTo>
                <a:lnTo>
                  <a:pt x="83650" y="30352"/>
                </a:lnTo>
                <a:lnTo>
                  <a:pt x="74773" y="25608"/>
                </a:lnTo>
                <a:lnTo>
                  <a:pt x="55550" y="23455"/>
                </a:lnTo>
                <a:lnTo>
                  <a:pt x="35308" y="27568"/>
                </a:lnTo>
                <a:lnTo>
                  <a:pt x="14614" y="37195"/>
                </a:lnTo>
                <a:lnTo>
                  <a:pt x="7692" y="45377"/>
                </a:lnTo>
                <a:lnTo>
                  <a:pt x="0" y="66947"/>
                </a:lnTo>
                <a:lnTo>
                  <a:pt x="288" y="76910"/>
                </a:lnTo>
                <a:lnTo>
                  <a:pt x="6848" y="94220"/>
                </a:lnTo>
                <a:lnTo>
                  <a:pt x="23695" y="117118"/>
                </a:lnTo>
                <a:lnTo>
                  <a:pt x="32463" y="120886"/>
                </a:lnTo>
                <a:lnTo>
                  <a:pt x="54683" y="121953"/>
                </a:lnTo>
                <a:lnTo>
                  <a:pt x="73918" y="115409"/>
                </a:lnTo>
                <a:lnTo>
                  <a:pt x="82323" y="110388"/>
                </a:lnTo>
                <a:lnTo>
                  <a:pt x="87926" y="102361"/>
                </a:lnTo>
                <a:lnTo>
                  <a:pt x="94151" y="80964"/>
                </a:lnTo>
                <a:lnTo>
                  <a:pt x="93472" y="71047"/>
                </a:lnTo>
                <a:lnTo>
                  <a:pt x="86478" y="53789"/>
                </a:lnTo>
                <a:lnTo>
                  <a:pt x="78997" y="49421"/>
                </a:lnTo>
                <a:lnTo>
                  <a:pt x="58208" y="47687"/>
                </a:lnTo>
                <a:lnTo>
                  <a:pt x="51962" y="51202"/>
                </a:lnTo>
                <a:lnTo>
                  <a:pt x="48968" y="57055"/>
                </a:lnTo>
                <a:lnTo>
                  <a:pt x="48141" y="64466"/>
                </a:lnTo>
                <a:lnTo>
                  <a:pt x="51100" y="71747"/>
                </a:lnTo>
                <a:lnTo>
                  <a:pt x="63746" y="86076"/>
                </a:lnTo>
                <a:lnTo>
                  <a:pt x="70862" y="88493"/>
                </a:lnTo>
                <a:lnTo>
                  <a:pt x="77945" y="87764"/>
                </a:lnTo>
                <a:lnTo>
                  <a:pt x="85008" y="84939"/>
                </a:lnTo>
                <a:lnTo>
                  <a:pt x="95974" y="72441"/>
                </a:lnTo>
                <a:lnTo>
                  <a:pt x="100536" y="64196"/>
                </a:lnTo>
                <a:lnTo>
                  <a:pt x="102485" y="45675"/>
                </a:lnTo>
                <a:lnTo>
                  <a:pt x="101368" y="35823"/>
                </a:lnTo>
                <a:lnTo>
                  <a:pt x="98282" y="31594"/>
                </a:lnTo>
                <a:lnTo>
                  <a:pt x="93886" y="31114"/>
                </a:lnTo>
                <a:lnTo>
                  <a:pt x="88616" y="33134"/>
                </a:lnTo>
                <a:lnTo>
                  <a:pt x="79640" y="44738"/>
                </a:lnTo>
                <a:lnTo>
                  <a:pt x="74091" y="58084"/>
                </a:lnTo>
                <a:lnTo>
                  <a:pt x="74249" y="61642"/>
                </a:lnTo>
                <a:lnTo>
                  <a:pt x="78075" y="6876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3548103" y="4235659"/>
            <a:ext cx="979151" cy="133668"/>
          </a:xfrm>
          <a:custGeom>
            <a:avLst/>
            <a:gdLst/>
            <a:ahLst/>
            <a:cxnLst/>
            <a:rect l="0" t="0" r="0" b="0"/>
            <a:pathLst>
              <a:path w="979151" h="133668">
                <a:moveTo>
                  <a:pt x="0" y="91553"/>
                </a:moveTo>
                <a:lnTo>
                  <a:pt x="37087" y="56806"/>
                </a:lnTo>
                <a:lnTo>
                  <a:pt x="84953" y="35909"/>
                </a:lnTo>
                <a:lnTo>
                  <a:pt x="148419" y="29373"/>
                </a:lnTo>
                <a:lnTo>
                  <a:pt x="186696" y="31796"/>
                </a:lnTo>
                <a:lnTo>
                  <a:pt x="208148" y="38088"/>
                </a:lnTo>
                <a:lnTo>
                  <a:pt x="240984" y="61191"/>
                </a:lnTo>
                <a:lnTo>
                  <a:pt x="291220" y="109172"/>
                </a:lnTo>
                <a:lnTo>
                  <a:pt x="297092" y="110318"/>
                </a:lnTo>
                <a:lnTo>
                  <a:pt x="302177" y="107573"/>
                </a:lnTo>
                <a:lnTo>
                  <a:pt x="324332" y="83539"/>
                </a:lnTo>
                <a:lnTo>
                  <a:pt x="383985" y="47235"/>
                </a:lnTo>
                <a:lnTo>
                  <a:pt x="441233" y="34417"/>
                </a:lnTo>
                <a:lnTo>
                  <a:pt x="473497" y="35760"/>
                </a:lnTo>
                <a:lnTo>
                  <a:pt x="491593" y="43749"/>
                </a:lnTo>
                <a:lnTo>
                  <a:pt x="535573" y="68577"/>
                </a:lnTo>
                <a:lnTo>
                  <a:pt x="566004" y="108154"/>
                </a:lnTo>
                <a:lnTo>
                  <a:pt x="572698" y="110810"/>
                </a:lnTo>
                <a:lnTo>
                  <a:pt x="579500" y="110240"/>
                </a:lnTo>
                <a:lnTo>
                  <a:pt x="586375" y="107520"/>
                </a:lnTo>
                <a:lnTo>
                  <a:pt x="642250" y="49754"/>
                </a:lnTo>
                <a:lnTo>
                  <a:pt x="657451" y="36711"/>
                </a:lnTo>
                <a:lnTo>
                  <a:pt x="716349" y="11258"/>
                </a:lnTo>
                <a:lnTo>
                  <a:pt x="761253" y="0"/>
                </a:lnTo>
                <a:lnTo>
                  <a:pt x="786381" y="560"/>
                </a:lnTo>
                <a:lnTo>
                  <a:pt x="841851" y="20704"/>
                </a:lnTo>
                <a:lnTo>
                  <a:pt x="883139" y="36441"/>
                </a:lnTo>
                <a:lnTo>
                  <a:pt x="943870" y="88221"/>
                </a:lnTo>
                <a:lnTo>
                  <a:pt x="969755" y="114985"/>
                </a:lnTo>
                <a:lnTo>
                  <a:pt x="979150" y="13366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9062531" y="2750915"/>
            <a:ext cx="557440" cy="795551"/>
          </a:xfrm>
          <a:custGeom>
            <a:avLst/>
            <a:gdLst/>
            <a:ahLst/>
            <a:cxnLst/>
            <a:rect l="0" t="0" r="0" b="0"/>
            <a:pathLst>
              <a:path w="557440" h="795551">
                <a:moveTo>
                  <a:pt x="223603" y="7551"/>
                </a:moveTo>
                <a:lnTo>
                  <a:pt x="167208" y="65116"/>
                </a:lnTo>
                <a:lnTo>
                  <a:pt x="124147" y="123797"/>
                </a:lnTo>
                <a:lnTo>
                  <a:pt x="72499" y="176998"/>
                </a:lnTo>
                <a:lnTo>
                  <a:pt x="23074" y="199780"/>
                </a:lnTo>
                <a:lnTo>
                  <a:pt x="15048" y="197705"/>
                </a:lnTo>
                <a:lnTo>
                  <a:pt x="8527" y="191642"/>
                </a:lnTo>
                <a:lnTo>
                  <a:pt x="3010" y="182921"/>
                </a:lnTo>
                <a:lnTo>
                  <a:pt x="0" y="163872"/>
                </a:lnTo>
                <a:lnTo>
                  <a:pt x="7599" y="123047"/>
                </a:lnTo>
                <a:lnTo>
                  <a:pt x="22602" y="91685"/>
                </a:lnTo>
                <a:lnTo>
                  <a:pt x="80058" y="36032"/>
                </a:lnTo>
                <a:lnTo>
                  <a:pt x="110102" y="15860"/>
                </a:lnTo>
                <a:lnTo>
                  <a:pt x="148119" y="3124"/>
                </a:lnTo>
                <a:lnTo>
                  <a:pt x="190189" y="0"/>
                </a:lnTo>
                <a:lnTo>
                  <a:pt x="249975" y="8833"/>
                </a:lnTo>
                <a:lnTo>
                  <a:pt x="301862" y="27431"/>
                </a:lnTo>
                <a:lnTo>
                  <a:pt x="355825" y="76482"/>
                </a:lnTo>
                <a:lnTo>
                  <a:pt x="372094" y="104014"/>
                </a:lnTo>
                <a:lnTo>
                  <a:pt x="379667" y="153164"/>
                </a:lnTo>
                <a:lnTo>
                  <a:pt x="378639" y="192896"/>
                </a:lnTo>
                <a:lnTo>
                  <a:pt x="364556" y="226244"/>
                </a:lnTo>
                <a:lnTo>
                  <a:pt x="343226" y="252633"/>
                </a:lnTo>
                <a:lnTo>
                  <a:pt x="281918" y="297145"/>
                </a:lnTo>
                <a:lnTo>
                  <a:pt x="222637" y="340805"/>
                </a:lnTo>
                <a:lnTo>
                  <a:pt x="218280" y="343194"/>
                </a:lnTo>
                <a:lnTo>
                  <a:pt x="217715" y="342447"/>
                </a:lnTo>
                <a:lnTo>
                  <a:pt x="219678" y="339609"/>
                </a:lnTo>
                <a:lnTo>
                  <a:pt x="234337" y="336457"/>
                </a:lnTo>
                <a:lnTo>
                  <a:pt x="295207" y="335436"/>
                </a:lnTo>
                <a:lnTo>
                  <a:pt x="358580" y="348632"/>
                </a:lnTo>
                <a:lnTo>
                  <a:pt x="417855" y="370546"/>
                </a:lnTo>
                <a:lnTo>
                  <a:pt x="469598" y="397405"/>
                </a:lnTo>
                <a:lnTo>
                  <a:pt x="508632" y="436419"/>
                </a:lnTo>
                <a:lnTo>
                  <a:pt x="540561" y="495252"/>
                </a:lnTo>
                <a:lnTo>
                  <a:pt x="554083" y="535370"/>
                </a:lnTo>
                <a:lnTo>
                  <a:pt x="557439" y="586642"/>
                </a:lnTo>
                <a:lnTo>
                  <a:pt x="545610" y="648406"/>
                </a:lnTo>
                <a:lnTo>
                  <a:pt x="517363" y="710583"/>
                </a:lnTo>
                <a:lnTo>
                  <a:pt x="501562" y="732961"/>
                </a:lnTo>
                <a:lnTo>
                  <a:pt x="478942" y="754605"/>
                </a:lnTo>
                <a:lnTo>
                  <a:pt x="420226" y="780284"/>
                </a:lnTo>
                <a:lnTo>
                  <a:pt x="378958" y="791660"/>
                </a:lnTo>
                <a:lnTo>
                  <a:pt x="318118" y="795550"/>
                </a:lnTo>
                <a:lnTo>
                  <a:pt x="257457" y="794363"/>
                </a:lnTo>
                <a:lnTo>
                  <a:pt x="196972" y="777306"/>
                </a:lnTo>
                <a:lnTo>
                  <a:pt x="145294" y="756736"/>
                </a:lnTo>
                <a:lnTo>
                  <a:pt x="88538" y="729484"/>
                </a:lnTo>
                <a:lnTo>
                  <a:pt x="76204" y="7234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85470" y="242155"/>
            <a:ext cx="920106" cy="947566"/>
            <a:chOff x="585470" y="242155"/>
            <a:chExt cx="920106" cy="947566"/>
          </a:xfrm>
        </p:grpSpPr>
        <p:sp>
          <p:nvSpPr>
            <p:cNvPr id="2" name="Freeform 1"/>
            <p:cNvSpPr/>
            <p:nvPr/>
          </p:nvSpPr>
          <p:spPr>
            <a:xfrm>
              <a:off x="585470" y="263212"/>
              <a:ext cx="25183" cy="852809"/>
            </a:xfrm>
            <a:custGeom>
              <a:avLst/>
              <a:gdLst/>
              <a:ahLst/>
              <a:cxnLst/>
              <a:rect l="0" t="0" r="0" b="0"/>
              <a:pathLst>
                <a:path w="25183" h="852809">
                  <a:moveTo>
                    <a:pt x="14654" y="0"/>
                  </a:moveTo>
                  <a:lnTo>
                    <a:pt x="0" y="49552"/>
                  </a:lnTo>
                  <a:lnTo>
                    <a:pt x="1083" y="100080"/>
                  </a:lnTo>
                  <a:lnTo>
                    <a:pt x="3224" y="159505"/>
                  </a:lnTo>
                  <a:lnTo>
                    <a:pt x="9447" y="221566"/>
                  </a:lnTo>
                  <a:lnTo>
                    <a:pt x="13111" y="273229"/>
                  </a:lnTo>
                  <a:lnTo>
                    <a:pt x="13179" y="332608"/>
                  </a:lnTo>
                  <a:lnTo>
                    <a:pt x="6260" y="389397"/>
                  </a:lnTo>
                  <a:lnTo>
                    <a:pt x="4547" y="451265"/>
                  </a:lnTo>
                  <a:lnTo>
                    <a:pt x="7432" y="494580"/>
                  </a:lnTo>
                  <a:lnTo>
                    <a:pt x="11444" y="540348"/>
                  </a:lnTo>
                  <a:lnTo>
                    <a:pt x="13703" y="595931"/>
                  </a:lnTo>
                  <a:lnTo>
                    <a:pt x="15542" y="658023"/>
                  </a:lnTo>
                  <a:lnTo>
                    <a:pt x="21806" y="704237"/>
                  </a:lnTo>
                  <a:lnTo>
                    <a:pt x="24182" y="758484"/>
                  </a:lnTo>
                  <a:lnTo>
                    <a:pt x="24985" y="816802"/>
                  </a:lnTo>
                  <a:lnTo>
                    <a:pt x="25182" y="852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64611" y="413489"/>
              <a:ext cx="214581" cy="586781"/>
            </a:xfrm>
            <a:custGeom>
              <a:avLst/>
              <a:gdLst/>
              <a:ahLst/>
              <a:cxnLst/>
              <a:rect l="0" t="0" r="0" b="0"/>
              <a:pathLst>
                <a:path w="214581" h="586781">
                  <a:moveTo>
                    <a:pt x="193523" y="81350"/>
                  </a:moveTo>
                  <a:lnTo>
                    <a:pt x="176756" y="92528"/>
                  </a:lnTo>
                  <a:lnTo>
                    <a:pt x="165404" y="107375"/>
                  </a:lnTo>
                  <a:lnTo>
                    <a:pt x="129732" y="160800"/>
                  </a:lnTo>
                  <a:lnTo>
                    <a:pt x="107743" y="212337"/>
                  </a:lnTo>
                  <a:lnTo>
                    <a:pt x="90965" y="261512"/>
                  </a:lnTo>
                  <a:lnTo>
                    <a:pt x="72928" y="308386"/>
                  </a:lnTo>
                  <a:lnTo>
                    <a:pt x="48993" y="370388"/>
                  </a:lnTo>
                  <a:lnTo>
                    <a:pt x="32653" y="428303"/>
                  </a:lnTo>
                  <a:lnTo>
                    <a:pt x="21726" y="478819"/>
                  </a:lnTo>
                  <a:lnTo>
                    <a:pt x="22258" y="519653"/>
                  </a:lnTo>
                  <a:lnTo>
                    <a:pt x="29824" y="553978"/>
                  </a:lnTo>
                  <a:lnTo>
                    <a:pt x="45064" y="580787"/>
                  </a:lnTo>
                  <a:lnTo>
                    <a:pt x="53606" y="585103"/>
                  </a:lnTo>
                  <a:lnTo>
                    <a:pt x="75576" y="586780"/>
                  </a:lnTo>
                  <a:lnTo>
                    <a:pt x="94699" y="580506"/>
                  </a:lnTo>
                  <a:lnTo>
                    <a:pt x="110997" y="568749"/>
                  </a:lnTo>
                  <a:lnTo>
                    <a:pt x="147662" y="522567"/>
                  </a:lnTo>
                  <a:lnTo>
                    <a:pt x="171511" y="459323"/>
                  </a:lnTo>
                  <a:lnTo>
                    <a:pt x="176721" y="430662"/>
                  </a:lnTo>
                  <a:lnTo>
                    <a:pt x="171907" y="383981"/>
                  </a:lnTo>
                  <a:lnTo>
                    <a:pt x="143392" y="324537"/>
                  </a:lnTo>
                  <a:lnTo>
                    <a:pt x="114947" y="290001"/>
                  </a:lnTo>
                  <a:lnTo>
                    <a:pt x="57292" y="236251"/>
                  </a:lnTo>
                  <a:lnTo>
                    <a:pt x="13146" y="174466"/>
                  </a:lnTo>
                  <a:lnTo>
                    <a:pt x="1128" y="144035"/>
                  </a:lnTo>
                  <a:lnTo>
                    <a:pt x="0" y="123248"/>
                  </a:lnTo>
                  <a:lnTo>
                    <a:pt x="15111" y="60274"/>
                  </a:lnTo>
                  <a:lnTo>
                    <a:pt x="18430" y="49752"/>
                  </a:lnTo>
                  <a:lnTo>
                    <a:pt x="31476" y="31821"/>
                  </a:lnTo>
                  <a:lnTo>
                    <a:pt x="50142" y="17223"/>
                  </a:lnTo>
                  <a:lnTo>
                    <a:pt x="86959" y="3598"/>
                  </a:lnTo>
                  <a:lnTo>
                    <a:pt x="113796" y="0"/>
                  </a:lnTo>
                  <a:lnTo>
                    <a:pt x="138202" y="4640"/>
                  </a:lnTo>
                  <a:lnTo>
                    <a:pt x="168553" y="20407"/>
                  </a:lnTo>
                  <a:lnTo>
                    <a:pt x="183595" y="34377"/>
                  </a:lnTo>
                  <a:lnTo>
                    <a:pt x="214580" y="813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52932" y="242155"/>
              <a:ext cx="52644" cy="947566"/>
            </a:xfrm>
            <a:custGeom>
              <a:avLst/>
              <a:gdLst/>
              <a:ahLst/>
              <a:cxnLst/>
              <a:rect l="0" t="0" r="0" b="0"/>
              <a:pathLst>
                <a:path w="52644" h="947566">
                  <a:moveTo>
                    <a:pt x="0" y="0"/>
                  </a:moveTo>
                  <a:lnTo>
                    <a:pt x="5589" y="62093"/>
                  </a:lnTo>
                  <a:lnTo>
                    <a:pt x="9065" y="116794"/>
                  </a:lnTo>
                  <a:lnTo>
                    <a:pt x="10095" y="168096"/>
                  </a:lnTo>
                  <a:lnTo>
                    <a:pt x="17679" y="227353"/>
                  </a:lnTo>
                  <a:lnTo>
                    <a:pt x="20390" y="287238"/>
                  </a:lnTo>
                  <a:lnTo>
                    <a:pt x="26515" y="349457"/>
                  </a:lnTo>
                  <a:lnTo>
                    <a:pt x="30083" y="398211"/>
                  </a:lnTo>
                  <a:lnTo>
                    <a:pt x="31140" y="449701"/>
                  </a:lnTo>
                  <a:lnTo>
                    <a:pt x="31454" y="502002"/>
                  </a:lnTo>
                  <a:lnTo>
                    <a:pt x="31560" y="564841"/>
                  </a:lnTo>
                  <a:lnTo>
                    <a:pt x="31578" y="613977"/>
                  </a:lnTo>
                  <a:lnTo>
                    <a:pt x="31584" y="676213"/>
                  </a:lnTo>
                  <a:lnTo>
                    <a:pt x="37175" y="738897"/>
                  </a:lnTo>
                  <a:lnTo>
                    <a:pt x="35073" y="795169"/>
                  </a:lnTo>
                  <a:lnTo>
                    <a:pt x="37257" y="841293"/>
                  </a:lnTo>
                  <a:lnTo>
                    <a:pt x="35276" y="864068"/>
                  </a:lnTo>
                  <a:lnTo>
                    <a:pt x="46572" y="924987"/>
                  </a:lnTo>
                  <a:lnTo>
                    <a:pt x="52643" y="9475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36953" y="1610860"/>
            <a:ext cx="1273949" cy="1158135"/>
            <a:chOff x="536953" y="1610860"/>
            <a:chExt cx="1273949" cy="1158135"/>
          </a:xfrm>
        </p:grpSpPr>
        <p:sp>
          <p:nvSpPr>
            <p:cNvPr id="6" name="Freeform 5"/>
            <p:cNvSpPr/>
            <p:nvPr/>
          </p:nvSpPr>
          <p:spPr>
            <a:xfrm>
              <a:off x="536953" y="1800373"/>
              <a:ext cx="39969" cy="758053"/>
            </a:xfrm>
            <a:custGeom>
              <a:avLst/>
              <a:gdLst/>
              <a:ahLst/>
              <a:cxnLst/>
              <a:rect l="0" t="0" r="0" b="0"/>
              <a:pathLst>
                <a:path w="39969" h="758053">
                  <a:moveTo>
                    <a:pt x="0" y="0"/>
                  </a:moveTo>
                  <a:lnTo>
                    <a:pt x="0" y="60383"/>
                  </a:lnTo>
                  <a:lnTo>
                    <a:pt x="5589" y="121631"/>
                  </a:lnTo>
                  <a:lnTo>
                    <a:pt x="4664" y="181483"/>
                  </a:lnTo>
                  <a:lnTo>
                    <a:pt x="9370" y="235630"/>
                  </a:lnTo>
                  <a:lnTo>
                    <a:pt x="11469" y="290216"/>
                  </a:lnTo>
                  <a:lnTo>
                    <a:pt x="25152" y="352426"/>
                  </a:lnTo>
                  <a:lnTo>
                    <a:pt x="30315" y="410903"/>
                  </a:lnTo>
                  <a:lnTo>
                    <a:pt x="31209" y="473349"/>
                  </a:lnTo>
                  <a:lnTo>
                    <a:pt x="31474" y="536825"/>
                  </a:lnTo>
                  <a:lnTo>
                    <a:pt x="31552" y="598916"/>
                  </a:lnTo>
                  <a:lnTo>
                    <a:pt x="32745" y="652539"/>
                  </a:lnTo>
                  <a:lnTo>
                    <a:pt x="39917" y="706404"/>
                  </a:lnTo>
                  <a:lnTo>
                    <a:pt x="39968" y="730418"/>
                  </a:lnTo>
                  <a:lnTo>
                    <a:pt x="31585" y="7580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31751" y="2194866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5589"/>
                  </a:moveTo>
                  <a:lnTo>
                    <a:pt x="109574" y="0"/>
                  </a:lnTo>
                  <a:lnTo>
                    <a:pt x="91983" y="376"/>
                  </a:lnTo>
                  <a:lnTo>
                    <a:pt x="29617" y="490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5499" y="1926715"/>
              <a:ext cx="24750" cy="558011"/>
            </a:xfrm>
            <a:custGeom>
              <a:avLst/>
              <a:gdLst/>
              <a:ahLst/>
              <a:cxnLst/>
              <a:rect l="0" t="0" r="0" b="0"/>
              <a:pathLst>
                <a:path w="24750" h="558011">
                  <a:moveTo>
                    <a:pt x="24749" y="0"/>
                  </a:moveTo>
                  <a:lnTo>
                    <a:pt x="10095" y="58616"/>
                  </a:lnTo>
                  <a:lnTo>
                    <a:pt x="0" y="110174"/>
                  </a:lnTo>
                  <a:lnTo>
                    <a:pt x="1750" y="166432"/>
                  </a:lnTo>
                  <a:lnTo>
                    <a:pt x="4287" y="211010"/>
                  </a:lnTo>
                  <a:lnTo>
                    <a:pt x="10757" y="273351"/>
                  </a:lnTo>
                  <a:lnTo>
                    <a:pt x="13195" y="334456"/>
                  </a:lnTo>
                  <a:lnTo>
                    <a:pt x="15087" y="384407"/>
                  </a:lnTo>
                  <a:lnTo>
                    <a:pt x="21366" y="434562"/>
                  </a:lnTo>
                  <a:lnTo>
                    <a:pt x="24081" y="494024"/>
                  </a:lnTo>
                  <a:lnTo>
                    <a:pt x="24551" y="530473"/>
                  </a:lnTo>
                  <a:lnTo>
                    <a:pt x="24749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2932" y="1947772"/>
              <a:ext cx="10530" cy="526426"/>
            </a:xfrm>
            <a:custGeom>
              <a:avLst/>
              <a:gdLst/>
              <a:ahLst/>
              <a:cxnLst/>
              <a:rect l="0" t="0" r="0" b="0"/>
              <a:pathLst>
                <a:path w="10530" h="526426">
                  <a:moveTo>
                    <a:pt x="10529" y="0"/>
                  </a:moveTo>
                  <a:lnTo>
                    <a:pt x="2195" y="37478"/>
                  </a:lnTo>
                  <a:lnTo>
                    <a:pt x="434" y="100079"/>
                  </a:lnTo>
                  <a:lnTo>
                    <a:pt x="129" y="159504"/>
                  </a:lnTo>
                  <a:lnTo>
                    <a:pt x="38" y="210387"/>
                  </a:lnTo>
                  <a:lnTo>
                    <a:pt x="8" y="271841"/>
                  </a:lnTo>
                  <a:lnTo>
                    <a:pt x="2" y="328940"/>
                  </a:lnTo>
                  <a:lnTo>
                    <a:pt x="1171" y="389142"/>
                  </a:lnTo>
                  <a:lnTo>
                    <a:pt x="6066" y="442204"/>
                  </a:lnTo>
                  <a:lnTo>
                    <a:pt x="1545" y="492761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58259" y="1610860"/>
              <a:ext cx="52643" cy="1158135"/>
            </a:xfrm>
            <a:custGeom>
              <a:avLst/>
              <a:gdLst/>
              <a:ahLst/>
              <a:cxnLst/>
              <a:rect l="0" t="0" r="0" b="0"/>
              <a:pathLst>
                <a:path w="52643" h="1158135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71186"/>
                  </a:lnTo>
                  <a:lnTo>
                    <a:pt x="1169" y="229133"/>
                  </a:lnTo>
                  <a:lnTo>
                    <a:pt x="7235" y="278591"/>
                  </a:lnTo>
                  <a:lnTo>
                    <a:pt x="9553" y="330290"/>
                  </a:lnTo>
                  <a:lnTo>
                    <a:pt x="10239" y="383823"/>
                  </a:lnTo>
                  <a:lnTo>
                    <a:pt x="11612" y="442448"/>
                  </a:lnTo>
                  <a:lnTo>
                    <a:pt x="18908" y="497383"/>
                  </a:lnTo>
                  <a:lnTo>
                    <a:pt x="27309" y="550705"/>
                  </a:lnTo>
                  <a:lnTo>
                    <a:pt x="30318" y="603549"/>
                  </a:lnTo>
                  <a:lnTo>
                    <a:pt x="31210" y="656251"/>
                  </a:lnTo>
                  <a:lnTo>
                    <a:pt x="31474" y="708911"/>
                  </a:lnTo>
                  <a:lnTo>
                    <a:pt x="32722" y="761559"/>
                  </a:lnTo>
                  <a:lnTo>
                    <a:pt x="38811" y="814203"/>
                  </a:lnTo>
                  <a:lnTo>
                    <a:pt x="39965" y="865676"/>
                  </a:lnTo>
                  <a:lnTo>
                    <a:pt x="36707" y="925583"/>
                  </a:lnTo>
                  <a:lnTo>
                    <a:pt x="41046" y="988066"/>
                  </a:lnTo>
                  <a:lnTo>
                    <a:pt x="47386" y="1044963"/>
                  </a:lnTo>
                  <a:lnTo>
                    <a:pt x="51085" y="1100685"/>
                  </a:lnTo>
                  <a:lnTo>
                    <a:pt x="52642" y="1158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42238" y="3084849"/>
            <a:ext cx="1263421" cy="768582"/>
            <a:chOff x="642238" y="3084849"/>
            <a:chExt cx="1263421" cy="768582"/>
          </a:xfrm>
        </p:grpSpPr>
        <p:sp>
          <p:nvSpPr>
            <p:cNvPr id="12" name="Freeform 11"/>
            <p:cNvSpPr/>
            <p:nvPr/>
          </p:nvSpPr>
          <p:spPr>
            <a:xfrm>
              <a:off x="642238" y="3084849"/>
              <a:ext cx="52643" cy="768582"/>
            </a:xfrm>
            <a:custGeom>
              <a:avLst/>
              <a:gdLst/>
              <a:ahLst/>
              <a:cxnLst/>
              <a:rect l="0" t="0" r="0" b="0"/>
              <a:pathLst>
                <a:path w="52643" h="768582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5589" y="163537"/>
                  </a:lnTo>
                  <a:lnTo>
                    <a:pt x="14654" y="215352"/>
                  </a:lnTo>
                  <a:lnTo>
                    <a:pt x="24749" y="263980"/>
                  </a:lnTo>
                  <a:lnTo>
                    <a:pt x="29560" y="319202"/>
                  </a:lnTo>
                  <a:lnTo>
                    <a:pt x="36574" y="368839"/>
                  </a:lnTo>
                  <a:lnTo>
                    <a:pt x="40473" y="429950"/>
                  </a:lnTo>
                  <a:lnTo>
                    <a:pt x="41628" y="483152"/>
                  </a:lnTo>
                  <a:lnTo>
                    <a:pt x="41970" y="545319"/>
                  </a:lnTo>
                  <a:lnTo>
                    <a:pt x="42050" y="588635"/>
                  </a:lnTo>
                  <a:lnTo>
                    <a:pt x="45214" y="649363"/>
                  </a:lnTo>
                  <a:lnTo>
                    <a:pt x="50442" y="701281"/>
                  </a:lnTo>
                  <a:lnTo>
                    <a:pt x="51990" y="740062"/>
                  </a:lnTo>
                  <a:lnTo>
                    <a:pt x="52642" y="7685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842279" y="3484932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82996" y="17959"/>
                  </a:lnTo>
                  <a:lnTo>
                    <a:pt x="23289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15239" y="3274362"/>
              <a:ext cx="16596" cy="484312"/>
            </a:xfrm>
            <a:custGeom>
              <a:avLst/>
              <a:gdLst/>
              <a:ahLst/>
              <a:cxnLst/>
              <a:rect l="0" t="0" r="0" b="0"/>
              <a:pathLst>
                <a:path w="16596" h="484312">
                  <a:moveTo>
                    <a:pt x="6066" y="0"/>
                  </a:moveTo>
                  <a:lnTo>
                    <a:pt x="0" y="43198"/>
                  </a:lnTo>
                  <a:lnTo>
                    <a:pt x="3749" y="98198"/>
                  </a:lnTo>
                  <a:lnTo>
                    <a:pt x="5380" y="158947"/>
                  </a:lnTo>
                  <a:lnTo>
                    <a:pt x="5863" y="220231"/>
                  </a:lnTo>
                  <a:lnTo>
                    <a:pt x="6006" y="275954"/>
                  </a:lnTo>
                  <a:lnTo>
                    <a:pt x="6048" y="329509"/>
                  </a:lnTo>
                  <a:lnTo>
                    <a:pt x="6061" y="381252"/>
                  </a:lnTo>
                  <a:lnTo>
                    <a:pt x="9185" y="438131"/>
                  </a:lnTo>
                  <a:lnTo>
                    <a:pt x="16595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11714" y="3263834"/>
              <a:ext cx="199357" cy="387615"/>
            </a:xfrm>
            <a:custGeom>
              <a:avLst/>
              <a:gdLst/>
              <a:ahLst/>
              <a:cxnLst/>
              <a:rect l="0" t="0" r="0" b="0"/>
              <a:pathLst>
                <a:path w="199357" h="387615">
                  <a:moveTo>
                    <a:pt x="114918" y="0"/>
                  </a:moveTo>
                  <a:lnTo>
                    <a:pt x="59830" y="55087"/>
                  </a:lnTo>
                  <a:lnTo>
                    <a:pt x="35554" y="84952"/>
                  </a:lnTo>
                  <a:lnTo>
                    <a:pt x="27003" y="108726"/>
                  </a:lnTo>
                  <a:lnTo>
                    <a:pt x="15923" y="162116"/>
                  </a:lnTo>
                  <a:lnTo>
                    <a:pt x="3640" y="217723"/>
                  </a:lnTo>
                  <a:lnTo>
                    <a:pt x="0" y="276887"/>
                  </a:lnTo>
                  <a:lnTo>
                    <a:pt x="1842" y="307894"/>
                  </a:lnTo>
                  <a:lnTo>
                    <a:pt x="22088" y="356396"/>
                  </a:lnTo>
                  <a:lnTo>
                    <a:pt x="28465" y="367449"/>
                  </a:lnTo>
                  <a:lnTo>
                    <a:pt x="37395" y="374817"/>
                  </a:lnTo>
                  <a:lnTo>
                    <a:pt x="59796" y="383005"/>
                  </a:lnTo>
                  <a:lnTo>
                    <a:pt x="104305" y="387614"/>
                  </a:lnTo>
                  <a:lnTo>
                    <a:pt x="128138" y="382453"/>
                  </a:lnTo>
                  <a:lnTo>
                    <a:pt x="168092" y="360075"/>
                  </a:lnTo>
                  <a:lnTo>
                    <a:pt x="193714" y="334416"/>
                  </a:lnTo>
                  <a:lnTo>
                    <a:pt x="197864" y="324720"/>
                  </a:lnTo>
                  <a:lnTo>
                    <a:pt x="199356" y="304587"/>
                  </a:lnTo>
                  <a:lnTo>
                    <a:pt x="193000" y="287060"/>
                  </a:lnTo>
                  <a:lnTo>
                    <a:pt x="188030" y="279111"/>
                  </a:lnTo>
                  <a:lnTo>
                    <a:pt x="178867" y="273811"/>
                  </a:lnTo>
                  <a:lnTo>
                    <a:pt x="153088" y="267923"/>
                  </a:lnTo>
                  <a:lnTo>
                    <a:pt x="131492" y="271545"/>
                  </a:lnTo>
                  <a:lnTo>
                    <a:pt x="106181" y="286738"/>
                  </a:lnTo>
                  <a:lnTo>
                    <a:pt x="47504" y="341265"/>
                  </a:lnTo>
                  <a:lnTo>
                    <a:pt x="4121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53144" y="3116435"/>
              <a:ext cx="52515" cy="726467"/>
            </a:xfrm>
            <a:custGeom>
              <a:avLst/>
              <a:gdLst/>
              <a:ahLst/>
              <a:cxnLst/>
              <a:rect l="0" t="0" r="0" b="0"/>
              <a:pathLst>
                <a:path w="52515" h="726467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44851"/>
                  </a:lnTo>
                  <a:lnTo>
                    <a:pt x="5498" y="202406"/>
                  </a:lnTo>
                  <a:lnTo>
                    <a:pt x="8947" y="263913"/>
                  </a:lnTo>
                  <a:lnTo>
                    <a:pt x="9969" y="315412"/>
                  </a:lnTo>
                  <a:lnTo>
                    <a:pt x="17550" y="371010"/>
                  </a:lnTo>
                  <a:lnTo>
                    <a:pt x="21097" y="431893"/>
                  </a:lnTo>
                  <a:lnTo>
                    <a:pt x="29037" y="491396"/>
                  </a:lnTo>
                  <a:lnTo>
                    <a:pt x="39081" y="554080"/>
                  </a:lnTo>
                  <a:lnTo>
                    <a:pt x="41125" y="606369"/>
                  </a:lnTo>
                  <a:lnTo>
                    <a:pt x="47404" y="665958"/>
                  </a:lnTo>
                  <a:lnTo>
                    <a:pt x="52514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79067" y="4295626"/>
            <a:ext cx="1860822" cy="789639"/>
            <a:chOff x="579067" y="4295626"/>
            <a:chExt cx="1860822" cy="789639"/>
          </a:xfrm>
        </p:grpSpPr>
        <p:sp>
          <p:nvSpPr>
            <p:cNvPr id="18" name="Freeform 17"/>
            <p:cNvSpPr/>
            <p:nvPr/>
          </p:nvSpPr>
          <p:spPr>
            <a:xfrm>
              <a:off x="579067" y="4316684"/>
              <a:ext cx="42115" cy="726467"/>
            </a:xfrm>
            <a:custGeom>
              <a:avLst/>
              <a:gdLst/>
              <a:ahLst/>
              <a:cxnLst/>
              <a:rect l="0" t="0" r="0" b="0"/>
              <a:pathLst>
                <a:path w="42115" h="726467">
                  <a:moveTo>
                    <a:pt x="0" y="0"/>
                  </a:moveTo>
                  <a:lnTo>
                    <a:pt x="5589" y="62092"/>
                  </a:lnTo>
                  <a:lnTo>
                    <a:pt x="9553" y="123052"/>
                  </a:lnTo>
                  <a:lnTo>
                    <a:pt x="10239" y="182299"/>
                  </a:lnTo>
                  <a:lnTo>
                    <a:pt x="10400" y="227640"/>
                  </a:lnTo>
                  <a:lnTo>
                    <a:pt x="13591" y="275089"/>
                  </a:lnTo>
                  <a:lnTo>
                    <a:pt x="18845" y="338481"/>
                  </a:lnTo>
                  <a:lnTo>
                    <a:pt x="20401" y="393138"/>
                  </a:lnTo>
                  <a:lnTo>
                    <a:pt x="20863" y="447548"/>
                  </a:lnTo>
                  <a:lnTo>
                    <a:pt x="20999" y="499544"/>
                  </a:lnTo>
                  <a:lnTo>
                    <a:pt x="24159" y="556285"/>
                  </a:lnTo>
                  <a:lnTo>
                    <a:pt x="29385" y="607022"/>
                  </a:lnTo>
                  <a:lnTo>
                    <a:pt x="31151" y="666087"/>
                  </a:lnTo>
                  <a:lnTo>
                    <a:pt x="42114" y="726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21264" y="451672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1178" y="16768"/>
                  </a:lnTo>
                  <a:lnTo>
                    <a:pt x="18130" y="55141"/>
                  </a:lnTo>
                  <a:lnTo>
                    <a:pt x="20479" y="113274"/>
                  </a:lnTo>
                  <a:lnTo>
                    <a:pt x="20885" y="162764"/>
                  </a:lnTo>
                  <a:lnTo>
                    <a:pt x="21006" y="213303"/>
                  </a:lnTo>
                  <a:lnTo>
                    <a:pt x="24166" y="272894"/>
                  </a:lnTo>
                  <a:lnTo>
                    <a:pt x="35709" y="324136"/>
                  </a:lnTo>
                  <a:lnTo>
                    <a:pt x="41270" y="380824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05450" y="4579896"/>
              <a:ext cx="189514" cy="187017"/>
            </a:xfrm>
            <a:custGeom>
              <a:avLst/>
              <a:gdLst/>
              <a:ahLst/>
              <a:cxnLst/>
              <a:rect l="0" t="0" r="0" b="0"/>
              <a:pathLst>
                <a:path w="189514" h="187017">
                  <a:moveTo>
                    <a:pt x="189513" y="136871"/>
                  </a:moveTo>
                  <a:lnTo>
                    <a:pt x="135638" y="155999"/>
                  </a:lnTo>
                  <a:lnTo>
                    <a:pt x="84066" y="181085"/>
                  </a:lnTo>
                  <a:lnTo>
                    <a:pt x="47006" y="187016"/>
                  </a:lnTo>
                  <a:lnTo>
                    <a:pt x="26351" y="182164"/>
                  </a:lnTo>
                  <a:lnTo>
                    <a:pt x="17567" y="177595"/>
                  </a:lnTo>
                  <a:lnTo>
                    <a:pt x="11712" y="169869"/>
                  </a:lnTo>
                  <a:lnTo>
                    <a:pt x="5205" y="148807"/>
                  </a:lnTo>
                  <a:lnTo>
                    <a:pt x="1028" y="97158"/>
                  </a:lnTo>
                  <a:lnTo>
                    <a:pt x="203" y="418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75411" y="4295626"/>
              <a:ext cx="93294" cy="789639"/>
            </a:xfrm>
            <a:custGeom>
              <a:avLst/>
              <a:gdLst/>
              <a:ahLst/>
              <a:cxnLst/>
              <a:rect l="0" t="0" r="0" b="0"/>
              <a:pathLst>
                <a:path w="93294" h="789639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9345" y="173691"/>
                  </a:lnTo>
                  <a:lnTo>
                    <a:pt x="17207" y="233178"/>
                  </a:lnTo>
                  <a:lnTo>
                    <a:pt x="25776" y="292919"/>
                  </a:lnTo>
                  <a:lnTo>
                    <a:pt x="30004" y="344804"/>
                  </a:lnTo>
                  <a:lnTo>
                    <a:pt x="35139" y="387604"/>
                  </a:lnTo>
                  <a:lnTo>
                    <a:pt x="38201" y="430802"/>
                  </a:lnTo>
                  <a:lnTo>
                    <a:pt x="43044" y="485224"/>
                  </a:lnTo>
                  <a:lnTo>
                    <a:pt x="57344" y="548556"/>
                  </a:lnTo>
                  <a:lnTo>
                    <a:pt x="63965" y="609133"/>
                  </a:lnTo>
                  <a:lnTo>
                    <a:pt x="76192" y="672094"/>
                  </a:lnTo>
                  <a:lnTo>
                    <a:pt x="80817" y="723485"/>
                  </a:lnTo>
                  <a:lnTo>
                    <a:pt x="90842" y="778500"/>
                  </a:lnTo>
                  <a:lnTo>
                    <a:pt x="93293" y="7896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79316" y="4590425"/>
              <a:ext cx="31586" cy="221099"/>
            </a:xfrm>
            <a:custGeom>
              <a:avLst/>
              <a:gdLst/>
              <a:ahLst/>
              <a:cxnLst/>
              <a:rect l="0" t="0" r="0" b="0"/>
              <a:pathLst>
                <a:path w="31586" h="221099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5684" y="159756"/>
                  </a:lnTo>
                  <a:lnTo>
                    <a:pt x="3158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37202" y="4653596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88782" y="20243"/>
                  </a:lnTo>
                  <a:lnTo>
                    <a:pt x="32185" y="415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74114" y="4480595"/>
              <a:ext cx="365775" cy="476060"/>
            </a:xfrm>
            <a:custGeom>
              <a:avLst/>
              <a:gdLst/>
              <a:ahLst/>
              <a:cxnLst/>
              <a:rect l="0" t="0" r="0" b="0"/>
              <a:pathLst>
                <a:path w="365775" h="476060">
                  <a:moveTo>
                    <a:pt x="0" y="57187"/>
                  </a:moveTo>
                  <a:lnTo>
                    <a:pt x="11178" y="40420"/>
                  </a:lnTo>
                  <a:lnTo>
                    <a:pt x="26025" y="29068"/>
                  </a:lnTo>
                  <a:lnTo>
                    <a:pt x="87783" y="4849"/>
                  </a:lnTo>
                  <a:lnTo>
                    <a:pt x="113884" y="0"/>
                  </a:lnTo>
                  <a:lnTo>
                    <a:pt x="177112" y="9304"/>
                  </a:lnTo>
                  <a:lnTo>
                    <a:pt x="196090" y="21868"/>
                  </a:lnTo>
                  <a:lnTo>
                    <a:pt x="211153" y="39150"/>
                  </a:lnTo>
                  <a:lnTo>
                    <a:pt x="221747" y="58529"/>
                  </a:lnTo>
                  <a:lnTo>
                    <a:pt x="224116" y="78841"/>
                  </a:lnTo>
                  <a:lnTo>
                    <a:pt x="220100" y="99566"/>
                  </a:lnTo>
                  <a:lnTo>
                    <a:pt x="204685" y="129795"/>
                  </a:lnTo>
                  <a:lnTo>
                    <a:pt x="191966" y="146389"/>
                  </a:lnTo>
                  <a:lnTo>
                    <a:pt x="166063" y="163296"/>
                  </a:lnTo>
                  <a:lnTo>
                    <a:pt x="163351" y="164191"/>
                  </a:lnTo>
                  <a:lnTo>
                    <a:pt x="169696" y="158947"/>
                  </a:lnTo>
                  <a:lnTo>
                    <a:pt x="198589" y="154019"/>
                  </a:lnTo>
                  <a:lnTo>
                    <a:pt x="220453" y="159105"/>
                  </a:lnTo>
                  <a:lnTo>
                    <a:pt x="279721" y="180746"/>
                  </a:lnTo>
                  <a:lnTo>
                    <a:pt x="329185" y="218996"/>
                  </a:lnTo>
                  <a:lnTo>
                    <a:pt x="349570" y="240961"/>
                  </a:lnTo>
                  <a:lnTo>
                    <a:pt x="359305" y="259357"/>
                  </a:lnTo>
                  <a:lnTo>
                    <a:pt x="365774" y="300623"/>
                  </a:lnTo>
                  <a:lnTo>
                    <a:pt x="362101" y="338717"/>
                  </a:lnTo>
                  <a:lnTo>
                    <a:pt x="348014" y="372230"/>
                  </a:lnTo>
                  <a:lnTo>
                    <a:pt x="323434" y="398798"/>
                  </a:lnTo>
                  <a:lnTo>
                    <a:pt x="262953" y="443028"/>
                  </a:lnTo>
                  <a:lnTo>
                    <a:pt x="207416" y="466847"/>
                  </a:lnTo>
                  <a:lnTo>
                    <a:pt x="153795" y="476059"/>
                  </a:lnTo>
                  <a:lnTo>
                    <a:pt x="99312" y="469474"/>
                  </a:lnTo>
                  <a:lnTo>
                    <a:pt x="52642" y="457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905865" y="463253"/>
            <a:ext cx="263213" cy="189514"/>
            <a:chOff x="2905865" y="463253"/>
            <a:chExt cx="263213" cy="189514"/>
          </a:xfrm>
        </p:grpSpPr>
        <p:sp>
          <p:nvSpPr>
            <p:cNvPr id="26" name="Freeform 25"/>
            <p:cNvSpPr/>
            <p:nvPr/>
          </p:nvSpPr>
          <p:spPr>
            <a:xfrm>
              <a:off x="2905865" y="463253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2696" y="0"/>
                  </a:lnTo>
                  <a:lnTo>
                    <a:pt x="123565" y="0"/>
                  </a:lnTo>
                  <a:lnTo>
                    <a:pt x="75346" y="0"/>
                  </a:lnTo>
                  <a:lnTo>
                    <a:pt x="1315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7450" y="64223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204071" y="7235"/>
                  </a:lnTo>
                  <a:lnTo>
                    <a:pt x="147849" y="9878"/>
                  </a:lnTo>
                  <a:lnTo>
                    <a:pt x="91336" y="10400"/>
                  </a:lnTo>
                  <a:lnTo>
                    <a:pt x="37453" y="105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3845457" y="139961"/>
            <a:ext cx="287771" cy="702139"/>
          </a:xfrm>
          <a:custGeom>
            <a:avLst/>
            <a:gdLst/>
            <a:ahLst/>
            <a:cxnLst/>
            <a:rect l="0" t="0" r="0" b="0"/>
            <a:pathLst>
              <a:path w="287771" h="702139">
                <a:moveTo>
                  <a:pt x="229071" y="154836"/>
                </a:moveTo>
                <a:lnTo>
                  <a:pt x="193155" y="212198"/>
                </a:lnTo>
                <a:lnTo>
                  <a:pt x="151790" y="275618"/>
                </a:lnTo>
                <a:lnTo>
                  <a:pt x="116758" y="336179"/>
                </a:lnTo>
                <a:lnTo>
                  <a:pt x="83717" y="397199"/>
                </a:lnTo>
                <a:lnTo>
                  <a:pt x="52004" y="460181"/>
                </a:lnTo>
                <a:lnTo>
                  <a:pt x="26625" y="515927"/>
                </a:lnTo>
                <a:lnTo>
                  <a:pt x="6068" y="575163"/>
                </a:lnTo>
                <a:lnTo>
                  <a:pt x="0" y="625908"/>
                </a:lnTo>
                <a:lnTo>
                  <a:pt x="3790" y="666810"/>
                </a:lnTo>
                <a:lnTo>
                  <a:pt x="15473" y="686927"/>
                </a:lnTo>
                <a:lnTo>
                  <a:pt x="23501" y="695567"/>
                </a:lnTo>
                <a:lnTo>
                  <a:pt x="32363" y="700157"/>
                </a:lnTo>
                <a:lnTo>
                  <a:pt x="51568" y="702138"/>
                </a:lnTo>
                <a:lnTo>
                  <a:pt x="82111" y="691086"/>
                </a:lnTo>
                <a:lnTo>
                  <a:pt x="144586" y="638983"/>
                </a:lnTo>
                <a:lnTo>
                  <a:pt x="185970" y="588390"/>
                </a:lnTo>
                <a:lnTo>
                  <a:pt x="216059" y="534111"/>
                </a:lnTo>
                <a:lnTo>
                  <a:pt x="230805" y="502350"/>
                </a:lnTo>
                <a:lnTo>
                  <a:pt x="231405" y="459535"/>
                </a:lnTo>
                <a:lnTo>
                  <a:pt x="219957" y="403410"/>
                </a:lnTo>
                <a:lnTo>
                  <a:pt x="201674" y="374197"/>
                </a:lnTo>
                <a:lnTo>
                  <a:pt x="173381" y="345004"/>
                </a:lnTo>
                <a:lnTo>
                  <a:pt x="114474" y="306293"/>
                </a:lnTo>
                <a:lnTo>
                  <a:pt x="63895" y="259269"/>
                </a:lnTo>
                <a:lnTo>
                  <a:pt x="21909" y="196876"/>
                </a:lnTo>
                <a:lnTo>
                  <a:pt x="14167" y="174690"/>
                </a:lnTo>
                <a:lnTo>
                  <a:pt x="10726" y="149232"/>
                </a:lnTo>
                <a:lnTo>
                  <a:pt x="15435" y="125440"/>
                </a:lnTo>
                <a:lnTo>
                  <a:pt x="37523" y="81569"/>
                </a:lnTo>
                <a:lnTo>
                  <a:pt x="72822" y="40278"/>
                </a:lnTo>
                <a:lnTo>
                  <a:pt x="104396" y="17038"/>
                </a:lnTo>
                <a:lnTo>
                  <a:pt x="142868" y="3393"/>
                </a:lnTo>
                <a:lnTo>
                  <a:pt x="183902" y="0"/>
                </a:lnTo>
                <a:lnTo>
                  <a:pt x="224526" y="7054"/>
                </a:lnTo>
                <a:lnTo>
                  <a:pt x="248108" y="17405"/>
                </a:lnTo>
                <a:lnTo>
                  <a:pt x="275526" y="41976"/>
                </a:lnTo>
                <a:lnTo>
                  <a:pt x="284813" y="64512"/>
                </a:lnTo>
                <a:lnTo>
                  <a:pt x="287770" y="90126"/>
                </a:lnTo>
                <a:lnTo>
                  <a:pt x="277153" y="153016"/>
                </a:lnTo>
                <a:lnTo>
                  <a:pt x="271185" y="1758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3000621" y="1800373"/>
            <a:ext cx="294799" cy="157928"/>
            <a:chOff x="3000621" y="1800373"/>
            <a:chExt cx="294799" cy="157928"/>
          </a:xfrm>
        </p:grpSpPr>
        <p:sp>
          <p:nvSpPr>
            <p:cNvPr id="30" name="Freeform 29"/>
            <p:cNvSpPr/>
            <p:nvPr/>
          </p:nvSpPr>
          <p:spPr>
            <a:xfrm>
              <a:off x="3000621" y="180037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172168" y="12723"/>
                  </a:lnTo>
                  <a:lnTo>
                    <a:pt x="124323" y="11179"/>
                  </a:lnTo>
                  <a:lnTo>
                    <a:pt x="61343" y="50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21678" y="1937243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13358" y="12724"/>
                  </a:lnTo>
                  <a:lnTo>
                    <a:pt x="155634" y="11179"/>
                  </a:lnTo>
                  <a:lnTo>
                    <a:pt x="100316" y="7602"/>
                  </a:lnTo>
                  <a:lnTo>
                    <a:pt x="51171" y="22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821972" y="1389761"/>
            <a:ext cx="421013" cy="715939"/>
            <a:chOff x="3821972" y="1389761"/>
            <a:chExt cx="421013" cy="715939"/>
          </a:xfrm>
        </p:grpSpPr>
        <p:sp>
          <p:nvSpPr>
            <p:cNvPr id="33" name="Freeform 32"/>
            <p:cNvSpPr/>
            <p:nvPr/>
          </p:nvSpPr>
          <p:spPr>
            <a:xfrm>
              <a:off x="3821972" y="1400290"/>
              <a:ext cx="52516" cy="705410"/>
            </a:xfrm>
            <a:custGeom>
              <a:avLst/>
              <a:gdLst/>
              <a:ahLst/>
              <a:cxnLst/>
              <a:rect l="0" t="0" r="0" b="0"/>
              <a:pathLst>
                <a:path w="52516" h="705410">
                  <a:moveTo>
                    <a:pt x="10401" y="0"/>
                  </a:moveTo>
                  <a:lnTo>
                    <a:pt x="2067" y="37478"/>
                  </a:lnTo>
                  <a:lnTo>
                    <a:pt x="306" y="100080"/>
                  </a:lnTo>
                  <a:lnTo>
                    <a:pt x="0" y="148326"/>
                  </a:lnTo>
                  <a:lnTo>
                    <a:pt x="3049" y="190315"/>
                  </a:lnTo>
                  <a:lnTo>
                    <a:pt x="8303" y="240172"/>
                  </a:lnTo>
                  <a:lnTo>
                    <a:pt x="14538" y="293526"/>
                  </a:lnTo>
                  <a:lnTo>
                    <a:pt x="19036" y="353822"/>
                  </a:lnTo>
                  <a:lnTo>
                    <a:pt x="21725" y="417288"/>
                  </a:lnTo>
                  <a:lnTo>
                    <a:pt x="29224" y="466532"/>
                  </a:lnTo>
                  <a:lnTo>
                    <a:pt x="39119" y="525686"/>
                  </a:lnTo>
                  <a:lnTo>
                    <a:pt x="47009" y="582431"/>
                  </a:lnTo>
                  <a:lnTo>
                    <a:pt x="50883" y="635826"/>
                  </a:lnTo>
                  <a:lnTo>
                    <a:pt x="51789" y="666294"/>
                  </a:lnTo>
                  <a:lnTo>
                    <a:pt x="52515" y="7054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90342" y="1389761"/>
              <a:ext cx="52643" cy="715939"/>
            </a:xfrm>
            <a:custGeom>
              <a:avLst/>
              <a:gdLst/>
              <a:ahLst/>
              <a:cxnLst/>
              <a:rect l="0" t="0" r="0" b="0"/>
              <a:pathLst>
                <a:path w="52643" h="715939">
                  <a:moveTo>
                    <a:pt x="0" y="0"/>
                  </a:moveTo>
                  <a:lnTo>
                    <a:pt x="7235" y="28726"/>
                  </a:lnTo>
                  <a:lnTo>
                    <a:pt x="9878" y="92112"/>
                  </a:lnTo>
                  <a:lnTo>
                    <a:pt x="15989" y="150386"/>
                  </a:lnTo>
                  <a:lnTo>
                    <a:pt x="21225" y="208127"/>
                  </a:lnTo>
                  <a:lnTo>
                    <a:pt x="27996" y="257550"/>
                  </a:lnTo>
                  <a:lnTo>
                    <a:pt x="31691" y="309238"/>
                  </a:lnTo>
                  <a:lnTo>
                    <a:pt x="38506" y="361598"/>
                  </a:lnTo>
                  <a:lnTo>
                    <a:pt x="41044" y="414156"/>
                  </a:lnTo>
                  <a:lnTo>
                    <a:pt x="41796" y="466774"/>
                  </a:lnTo>
                  <a:lnTo>
                    <a:pt x="43189" y="520579"/>
                  </a:lnTo>
                  <a:lnTo>
                    <a:pt x="49322" y="579285"/>
                  </a:lnTo>
                  <a:lnTo>
                    <a:pt x="51658" y="635414"/>
                  </a:lnTo>
                  <a:lnTo>
                    <a:pt x="52448" y="697952"/>
                  </a:lnTo>
                  <a:lnTo>
                    <a:pt x="52642" y="7159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095378" y="2579481"/>
            <a:ext cx="1334799" cy="726468"/>
            <a:chOff x="3095378" y="2579481"/>
            <a:chExt cx="1334799" cy="726468"/>
          </a:xfrm>
        </p:grpSpPr>
        <p:sp>
          <p:nvSpPr>
            <p:cNvPr id="36" name="Freeform 35"/>
            <p:cNvSpPr/>
            <p:nvPr/>
          </p:nvSpPr>
          <p:spPr>
            <a:xfrm>
              <a:off x="3105906" y="3053698"/>
              <a:ext cx="189514" cy="10095"/>
            </a:xfrm>
            <a:custGeom>
              <a:avLst/>
              <a:gdLst/>
              <a:ahLst/>
              <a:cxnLst/>
              <a:rect l="0" t="0" r="0" b="0"/>
              <a:pathLst>
                <a:path w="189514" h="10095">
                  <a:moveTo>
                    <a:pt x="189513" y="10094"/>
                  </a:moveTo>
                  <a:lnTo>
                    <a:pt x="152036" y="1761"/>
                  </a:lnTo>
                  <a:lnTo>
                    <a:pt x="95023" y="0"/>
                  </a:lnTo>
                  <a:lnTo>
                    <a:pt x="33008" y="795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95378" y="3223617"/>
              <a:ext cx="252685" cy="19161"/>
            </a:xfrm>
            <a:custGeom>
              <a:avLst/>
              <a:gdLst/>
              <a:ahLst/>
              <a:cxnLst/>
              <a:rect l="0" t="0" r="0" b="0"/>
              <a:pathLst>
                <a:path w="252685" h="19161">
                  <a:moveTo>
                    <a:pt x="252684" y="19160"/>
                  </a:moveTo>
                  <a:lnTo>
                    <a:pt x="197543" y="4506"/>
                  </a:lnTo>
                  <a:lnTo>
                    <a:pt x="143539" y="0"/>
                  </a:lnTo>
                  <a:lnTo>
                    <a:pt x="83084" y="4254"/>
                  </a:lnTo>
                  <a:lnTo>
                    <a:pt x="21264" y="15002"/>
                  </a:lnTo>
                  <a:lnTo>
                    <a:pt x="0" y="191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10535" y="2579481"/>
              <a:ext cx="16595" cy="726468"/>
            </a:xfrm>
            <a:custGeom>
              <a:avLst/>
              <a:gdLst/>
              <a:ahLst/>
              <a:cxnLst/>
              <a:rect l="0" t="0" r="0" b="0"/>
              <a:pathLst>
                <a:path w="16595" h="72646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0" y="149662"/>
                  </a:lnTo>
                  <a:lnTo>
                    <a:pt x="5975" y="209421"/>
                  </a:lnTo>
                  <a:lnTo>
                    <a:pt x="11628" y="262223"/>
                  </a:lnTo>
                  <a:lnTo>
                    <a:pt x="15613" y="321986"/>
                  </a:lnTo>
                  <a:lnTo>
                    <a:pt x="16401" y="381970"/>
                  </a:lnTo>
                  <a:lnTo>
                    <a:pt x="16556" y="444209"/>
                  </a:lnTo>
                  <a:lnTo>
                    <a:pt x="16587" y="502733"/>
                  </a:lnTo>
                  <a:lnTo>
                    <a:pt x="16592" y="551121"/>
                  </a:lnTo>
                  <a:lnTo>
                    <a:pt x="16594" y="599123"/>
                  </a:lnTo>
                  <a:lnTo>
                    <a:pt x="16594" y="660140"/>
                  </a:lnTo>
                  <a:lnTo>
                    <a:pt x="16594" y="711978"/>
                  </a:lnTo>
                  <a:lnTo>
                    <a:pt x="16594" y="7264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28566" y="2579481"/>
              <a:ext cx="301611" cy="573703"/>
            </a:xfrm>
            <a:custGeom>
              <a:avLst/>
              <a:gdLst/>
              <a:ahLst/>
              <a:cxnLst/>
              <a:rect l="0" t="0" r="0" b="0"/>
              <a:pathLst>
                <a:path w="301611" h="573703">
                  <a:moveTo>
                    <a:pt x="135475" y="0"/>
                  </a:moveTo>
                  <a:lnTo>
                    <a:pt x="110258" y="19151"/>
                  </a:lnTo>
                  <a:lnTo>
                    <a:pt x="91513" y="40487"/>
                  </a:lnTo>
                  <a:lnTo>
                    <a:pt x="66523" y="100718"/>
                  </a:lnTo>
                  <a:lnTo>
                    <a:pt x="43389" y="162702"/>
                  </a:lnTo>
                  <a:lnTo>
                    <a:pt x="23523" y="225020"/>
                  </a:lnTo>
                  <a:lnTo>
                    <a:pt x="12747" y="284912"/>
                  </a:lnTo>
                  <a:lnTo>
                    <a:pt x="3315" y="346461"/>
                  </a:lnTo>
                  <a:lnTo>
                    <a:pt x="0" y="403433"/>
                  </a:lnTo>
                  <a:lnTo>
                    <a:pt x="188" y="461907"/>
                  </a:lnTo>
                  <a:lnTo>
                    <a:pt x="8303" y="508739"/>
                  </a:lnTo>
                  <a:lnTo>
                    <a:pt x="18903" y="533772"/>
                  </a:lnTo>
                  <a:lnTo>
                    <a:pt x="43613" y="562008"/>
                  </a:lnTo>
                  <a:lnTo>
                    <a:pt x="69301" y="571485"/>
                  </a:lnTo>
                  <a:lnTo>
                    <a:pt x="113528" y="573702"/>
                  </a:lnTo>
                  <a:lnTo>
                    <a:pt x="156268" y="563830"/>
                  </a:lnTo>
                  <a:lnTo>
                    <a:pt x="183321" y="551238"/>
                  </a:lnTo>
                  <a:lnTo>
                    <a:pt x="240128" y="504477"/>
                  </a:lnTo>
                  <a:lnTo>
                    <a:pt x="273174" y="470314"/>
                  </a:lnTo>
                  <a:lnTo>
                    <a:pt x="292180" y="427864"/>
                  </a:lnTo>
                  <a:lnTo>
                    <a:pt x="301610" y="374765"/>
                  </a:lnTo>
                  <a:lnTo>
                    <a:pt x="297654" y="338769"/>
                  </a:lnTo>
                  <a:lnTo>
                    <a:pt x="289053" y="319800"/>
                  </a:lnTo>
                  <a:lnTo>
                    <a:pt x="264468" y="288559"/>
                  </a:lnTo>
                  <a:lnTo>
                    <a:pt x="255395" y="284789"/>
                  </a:lnTo>
                  <a:lnTo>
                    <a:pt x="232837" y="283721"/>
                  </a:lnTo>
                  <a:lnTo>
                    <a:pt x="193829" y="295286"/>
                  </a:lnTo>
                  <a:lnTo>
                    <a:pt x="131037" y="351884"/>
                  </a:lnTo>
                  <a:lnTo>
                    <a:pt x="11441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42777" y="3979772"/>
            <a:ext cx="1017717" cy="673825"/>
            <a:chOff x="3242777" y="3979772"/>
            <a:chExt cx="1017717" cy="673825"/>
          </a:xfrm>
        </p:grpSpPr>
        <p:sp>
          <p:nvSpPr>
            <p:cNvPr id="41" name="Freeform 40"/>
            <p:cNvSpPr/>
            <p:nvPr/>
          </p:nvSpPr>
          <p:spPr>
            <a:xfrm>
              <a:off x="3242777" y="4295626"/>
              <a:ext cx="168457" cy="63173"/>
            </a:xfrm>
            <a:custGeom>
              <a:avLst/>
              <a:gdLst/>
              <a:ahLst/>
              <a:cxnLst/>
              <a:rect l="0" t="0" r="0" b="0"/>
              <a:pathLst>
                <a:path w="168457" h="63173">
                  <a:moveTo>
                    <a:pt x="168456" y="63172"/>
                  </a:moveTo>
                  <a:lnTo>
                    <a:pt x="157277" y="51993"/>
                  </a:lnTo>
                  <a:lnTo>
                    <a:pt x="100828" y="22739"/>
                  </a:lnTo>
                  <a:lnTo>
                    <a:pt x="72379" y="8557"/>
                  </a:lnTo>
                  <a:lnTo>
                    <a:pt x="13575" y="11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53305" y="4400911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52643"/>
                  </a:moveTo>
                  <a:lnTo>
                    <a:pt x="155526" y="34685"/>
                  </a:lnTo>
                  <a:lnTo>
                    <a:pt x="104117" y="20976"/>
                  </a:lnTo>
                  <a:lnTo>
                    <a:pt x="48903" y="12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16601" y="3979772"/>
              <a:ext cx="343893" cy="673825"/>
            </a:xfrm>
            <a:custGeom>
              <a:avLst/>
              <a:gdLst/>
              <a:ahLst/>
              <a:cxnLst/>
              <a:rect l="0" t="0" r="0" b="0"/>
              <a:pathLst>
                <a:path w="343893" h="673825">
                  <a:moveTo>
                    <a:pt x="0" y="0"/>
                  </a:moveTo>
                  <a:lnTo>
                    <a:pt x="53027" y="14654"/>
                  </a:lnTo>
                  <a:lnTo>
                    <a:pt x="110473" y="20962"/>
                  </a:lnTo>
                  <a:lnTo>
                    <a:pt x="171214" y="32260"/>
                  </a:lnTo>
                  <a:lnTo>
                    <a:pt x="221916" y="39194"/>
                  </a:lnTo>
                  <a:lnTo>
                    <a:pt x="270863" y="41249"/>
                  </a:lnTo>
                  <a:lnTo>
                    <a:pt x="329324" y="41943"/>
                  </a:lnTo>
                  <a:lnTo>
                    <a:pt x="337702" y="45509"/>
                  </a:lnTo>
                  <a:lnTo>
                    <a:pt x="342118" y="51397"/>
                  </a:lnTo>
                  <a:lnTo>
                    <a:pt x="343892" y="58831"/>
                  </a:lnTo>
                  <a:lnTo>
                    <a:pt x="339624" y="76450"/>
                  </a:lnTo>
                  <a:lnTo>
                    <a:pt x="312486" y="133940"/>
                  </a:lnTo>
                  <a:lnTo>
                    <a:pt x="286180" y="189127"/>
                  </a:lnTo>
                  <a:lnTo>
                    <a:pt x="260806" y="242105"/>
                  </a:lnTo>
                  <a:lnTo>
                    <a:pt x="228970" y="295961"/>
                  </a:lnTo>
                  <a:lnTo>
                    <a:pt x="208312" y="348363"/>
                  </a:lnTo>
                  <a:lnTo>
                    <a:pt x="182413" y="410516"/>
                  </a:lnTo>
                  <a:lnTo>
                    <a:pt x="156025" y="472152"/>
                  </a:lnTo>
                  <a:lnTo>
                    <a:pt x="128748" y="529329"/>
                  </a:lnTo>
                  <a:lnTo>
                    <a:pt x="107941" y="588592"/>
                  </a:lnTo>
                  <a:lnTo>
                    <a:pt x="78212" y="650339"/>
                  </a:lnTo>
                  <a:lnTo>
                    <a:pt x="63171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432164" y="263212"/>
            <a:ext cx="3013428" cy="1231835"/>
            <a:chOff x="1432164" y="263212"/>
            <a:chExt cx="3013428" cy="1231835"/>
          </a:xfrm>
        </p:grpSpPr>
        <p:sp>
          <p:nvSpPr>
            <p:cNvPr id="2" name="Freeform 1"/>
            <p:cNvSpPr/>
            <p:nvPr/>
          </p:nvSpPr>
          <p:spPr>
            <a:xfrm>
              <a:off x="1432164" y="284269"/>
              <a:ext cx="41826" cy="1210778"/>
            </a:xfrm>
            <a:custGeom>
              <a:avLst/>
              <a:gdLst/>
              <a:ahLst/>
              <a:cxnLst/>
              <a:rect l="0" t="0" r="0" b="0"/>
              <a:pathLst>
                <a:path w="41826" h="1210778">
                  <a:moveTo>
                    <a:pt x="41825" y="0"/>
                  </a:moveTo>
                  <a:lnTo>
                    <a:pt x="33492" y="37478"/>
                  </a:lnTo>
                  <a:lnTo>
                    <a:pt x="31730" y="100080"/>
                  </a:lnTo>
                  <a:lnTo>
                    <a:pt x="31425" y="153915"/>
                  </a:lnTo>
                  <a:lnTo>
                    <a:pt x="25746" y="212501"/>
                  </a:lnTo>
                  <a:lnTo>
                    <a:pt x="22980" y="256662"/>
                  </a:lnTo>
                  <a:lnTo>
                    <a:pt x="21424" y="318203"/>
                  </a:lnTo>
                  <a:lnTo>
                    <a:pt x="17843" y="375432"/>
                  </a:lnTo>
                  <a:lnTo>
                    <a:pt x="12492" y="434893"/>
                  </a:lnTo>
                  <a:lnTo>
                    <a:pt x="10907" y="485266"/>
                  </a:lnTo>
                  <a:lnTo>
                    <a:pt x="10437" y="534117"/>
                  </a:lnTo>
                  <a:lnTo>
                    <a:pt x="10279" y="592545"/>
                  </a:lnTo>
                  <a:lnTo>
                    <a:pt x="10251" y="640643"/>
                  </a:lnTo>
                  <a:lnTo>
                    <a:pt x="10243" y="686349"/>
                  </a:lnTo>
                  <a:lnTo>
                    <a:pt x="10241" y="746295"/>
                  </a:lnTo>
                  <a:lnTo>
                    <a:pt x="10240" y="799152"/>
                  </a:lnTo>
                  <a:lnTo>
                    <a:pt x="4651" y="861217"/>
                  </a:lnTo>
                  <a:lnTo>
                    <a:pt x="1906" y="904509"/>
                  </a:lnTo>
                  <a:lnTo>
                    <a:pt x="687" y="947146"/>
                  </a:lnTo>
                  <a:lnTo>
                    <a:pt x="0" y="1010612"/>
                  </a:lnTo>
                  <a:lnTo>
                    <a:pt x="967" y="1071530"/>
                  </a:lnTo>
                  <a:lnTo>
                    <a:pt x="6972" y="1121426"/>
                  </a:lnTo>
                  <a:lnTo>
                    <a:pt x="12714" y="1180736"/>
                  </a:lnTo>
                  <a:lnTo>
                    <a:pt x="20768" y="1210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6673" y="868709"/>
              <a:ext cx="210571" cy="15685"/>
            </a:xfrm>
            <a:custGeom>
              <a:avLst/>
              <a:gdLst/>
              <a:ahLst/>
              <a:cxnLst/>
              <a:rect l="0" t="0" r="0" b="0"/>
              <a:pathLst>
                <a:path w="210571" h="15685">
                  <a:moveTo>
                    <a:pt x="210570" y="15684"/>
                  </a:moveTo>
                  <a:lnTo>
                    <a:pt x="173092" y="7351"/>
                  </a:lnTo>
                  <a:lnTo>
                    <a:pt x="121669" y="0"/>
                  </a:lnTo>
                  <a:lnTo>
                    <a:pt x="59215" y="2924"/>
                  </a:lnTo>
                  <a:lnTo>
                    <a:pt x="0" y="5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114472" y="658081"/>
              <a:ext cx="400178" cy="514400"/>
            </a:xfrm>
            <a:custGeom>
              <a:avLst/>
              <a:gdLst/>
              <a:ahLst/>
              <a:cxnLst/>
              <a:rect l="0" t="0" r="0" b="0"/>
              <a:pathLst>
                <a:path w="400178" h="514400">
                  <a:moveTo>
                    <a:pt x="254439" y="5214"/>
                  </a:moveTo>
                  <a:lnTo>
                    <a:pt x="205509" y="5214"/>
                  </a:lnTo>
                  <a:lnTo>
                    <a:pt x="157663" y="5214"/>
                  </a:lnTo>
                  <a:lnTo>
                    <a:pt x="94683" y="5214"/>
                  </a:lnTo>
                  <a:lnTo>
                    <a:pt x="34487" y="0"/>
                  </a:lnTo>
                  <a:lnTo>
                    <a:pt x="23576" y="1738"/>
                  </a:lnTo>
                  <a:lnTo>
                    <a:pt x="15133" y="6406"/>
                  </a:lnTo>
                  <a:lnTo>
                    <a:pt x="2632" y="20952"/>
                  </a:lnTo>
                  <a:lnTo>
                    <a:pt x="0" y="29744"/>
                  </a:lnTo>
                  <a:lnTo>
                    <a:pt x="195" y="48871"/>
                  </a:lnTo>
                  <a:lnTo>
                    <a:pt x="16273" y="110634"/>
                  </a:lnTo>
                  <a:lnTo>
                    <a:pt x="33404" y="166279"/>
                  </a:lnTo>
                  <a:lnTo>
                    <a:pt x="36893" y="179271"/>
                  </a:lnTo>
                  <a:lnTo>
                    <a:pt x="42728" y="186763"/>
                  </a:lnTo>
                  <a:lnTo>
                    <a:pt x="50128" y="190587"/>
                  </a:lnTo>
                  <a:lnTo>
                    <a:pt x="58570" y="191967"/>
                  </a:lnTo>
                  <a:lnTo>
                    <a:pt x="66538" y="190547"/>
                  </a:lnTo>
                  <a:lnTo>
                    <a:pt x="128911" y="155077"/>
                  </a:lnTo>
                  <a:lnTo>
                    <a:pt x="151856" y="147859"/>
                  </a:lnTo>
                  <a:lnTo>
                    <a:pt x="195318" y="144965"/>
                  </a:lnTo>
                  <a:lnTo>
                    <a:pt x="253586" y="156964"/>
                  </a:lnTo>
                  <a:lnTo>
                    <a:pt x="308471" y="191907"/>
                  </a:lnTo>
                  <a:lnTo>
                    <a:pt x="333490" y="218068"/>
                  </a:lnTo>
                  <a:lnTo>
                    <a:pt x="366914" y="277060"/>
                  </a:lnTo>
                  <a:lnTo>
                    <a:pt x="393427" y="333687"/>
                  </a:lnTo>
                  <a:lnTo>
                    <a:pt x="400177" y="393448"/>
                  </a:lnTo>
                  <a:lnTo>
                    <a:pt x="398227" y="433372"/>
                  </a:lnTo>
                  <a:lnTo>
                    <a:pt x="392044" y="456379"/>
                  </a:lnTo>
                  <a:lnTo>
                    <a:pt x="381498" y="478303"/>
                  </a:lnTo>
                  <a:lnTo>
                    <a:pt x="365892" y="493506"/>
                  </a:lnTo>
                  <a:lnTo>
                    <a:pt x="334256" y="508642"/>
                  </a:lnTo>
                  <a:lnTo>
                    <a:pt x="307461" y="514399"/>
                  </a:lnTo>
                  <a:lnTo>
                    <a:pt x="248838" y="508563"/>
                  </a:lnTo>
                  <a:lnTo>
                    <a:pt x="197181" y="490556"/>
                  </a:lnTo>
                  <a:lnTo>
                    <a:pt x="137310" y="472185"/>
                  </a:lnTo>
                  <a:lnTo>
                    <a:pt x="117569" y="468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74279" y="263212"/>
              <a:ext cx="21058" cy="1126550"/>
            </a:xfrm>
            <a:custGeom>
              <a:avLst/>
              <a:gdLst/>
              <a:ahLst/>
              <a:cxnLst/>
              <a:rect l="0" t="0" r="0" b="0"/>
              <a:pathLst>
                <a:path w="21058" h="1126550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51117"/>
                  </a:lnTo>
                  <a:lnTo>
                    <a:pt x="8334" y="205432"/>
                  </a:lnTo>
                  <a:lnTo>
                    <a:pt x="9879" y="263640"/>
                  </a:lnTo>
                  <a:lnTo>
                    <a:pt x="10240" y="309026"/>
                  </a:lnTo>
                  <a:lnTo>
                    <a:pt x="10443" y="360885"/>
                  </a:lnTo>
                  <a:lnTo>
                    <a:pt x="10512" y="423449"/>
                  </a:lnTo>
                  <a:lnTo>
                    <a:pt x="4936" y="486197"/>
                  </a:lnTo>
                  <a:lnTo>
                    <a:pt x="1463" y="535042"/>
                  </a:lnTo>
                  <a:lnTo>
                    <a:pt x="434" y="586560"/>
                  </a:lnTo>
                  <a:lnTo>
                    <a:pt x="1256" y="649134"/>
                  </a:lnTo>
                  <a:lnTo>
                    <a:pt x="7261" y="698224"/>
                  </a:lnTo>
                  <a:lnTo>
                    <a:pt x="9883" y="757326"/>
                  </a:lnTo>
                  <a:lnTo>
                    <a:pt x="10401" y="814060"/>
                  </a:lnTo>
                  <a:lnTo>
                    <a:pt x="17739" y="870327"/>
                  </a:lnTo>
                  <a:lnTo>
                    <a:pt x="17283" y="932741"/>
                  </a:lnTo>
                  <a:lnTo>
                    <a:pt x="12530" y="988406"/>
                  </a:lnTo>
                  <a:lnTo>
                    <a:pt x="11122" y="1038825"/>
                  </a:lnTo>
                  <a:lnTo>
                    <a:pt x="16235" y="1097783"/>
                  </a:lnTo>
                  <a:lnTo>
                    <a:pt x="21057" y="1126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53347" y="821222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51428" y="3293"/>
                  </a:lnTo>
                  <a:lnTo>
                    <a:pt x="92086" y="651"/>
                  </a:lnTo>
                  <a:lnTo>
                    <a:pt x="29628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27129" y="487271"/>
              <a:ext cx="518463" cy="711678"/>
            </a:xfrm>
            <a:custGeom>
              <a:avLst/>
              <a:gdLst/>
              <a:ahLst/>
              <a:cxnLst/>
              <a:rect l="0" t="0" r="0" b="0"/>
              <a:pathLst>
                <a:path w="518463" h="711678">
                  <a:moveTo>
                    <a:pt x="0" y="91796"/>
                  </a:moveTo>
                  <a:lnTo>
                    <a:pt x="34898" y="62487"/>
                  </a:lnTo>
                  <a:lnTo>
                    <a:pt x="89878" y="28463"/>
                  </a:lnTo>
                  <a:lnTo>
                    <a:pt x="117488" y="10639"/>
                  </a:lnTo>
                  <a:lnTo>
                    <a:pt x="138785" y="3084"/>
                  </a:lnTo>
                  <a:lnTo>
                    <a:pt x="177082" y="0"/>
                  </a:lnTo>
                  <a:lnTo>
                    <a:pt x="216895" y="7145"/>
                  </a:lnTo>
                  <a:lnTo>
                    <a:pt x="250269" y="23560"/>
                  </a:lnTo>
                  <a:lnTo>
                    <a:pt x="275495" y="44412"/>
                  </a:lnTo>
                  <a:lnTo>
                    <a:pt x="296618" y="73467"/>
                  </a:lnTo>
                  <a:lnTo>
                    <a:pt x="314828" y="124613"/>
                  </a:lnTo>
                  <a:lnTo>
                    <a:pt x="320078" y="152005"/>
                  </a:lnTo>
                  <a:lnTo>
                    <a:pt x="313916" y="204598"/>
                  </a:lnTo>
                  <a:lnTo>
                    <a:pt x="305635" y="227328"/>
                  </a:lnTo>
                  <a:lnTo>
                    <a:pt x="267456" y="275543"/>
                  </a:lnTo>
                  <a:lnTo>
                    <a:pt x="215608" y="310650"/>
                  </a:lnTo>
                  <a:lnTo>
                    <a:pt x="194482" y="317746"/>
                  </a:lnTo>
                  <a:lnTo>
                    <a:pt x="182297" y="319638"/>
                  </a:lnTo>
                  <a:lnTo>
                    <a:pt x="176513" y="317390"/>
                  </a:lnTo>
                  <a:lnTo>
                    <a:pt x="174998" y="312382"/>
                  </a:lnTo>
                  <a:lnTo>
                    <a:pt x="176327" y="305534"/>
                  </a:lnTo>
                  <a:lnTo>
                    <a:pt x="181892" y="299799"/>
                  </a:lnTo>
                  <a:lnTo>
                    <a:pt x="200554" y="290306"/>
                  </a:lnTo>
                  <a:lnTo>
                    <a:pt x="250662" y="283086"/>
                  </a:lnTo>
                  <a:lnTo>
                    <a:pt x="305620" y="284779"/>
                  </a:lnTo>
                  <a:lnTo>
                    <a:pt x="367126" y="301622"/>
                  </a:lnTo>
                  <a:lnTo>
                    <a:pt x="427195" y="335884"/>
                  </a:lnTo>
                  <a:lnTo>
                    <a:pt x="477881" y="376447"/>
                  </a:lnTo>
                  <a:lnTo>
                    <a:pt x="500344" y="407764"/>
                  </a:lnTo>
                  <a:lnTo>
                    <a:pt x="518413" y="455376"/>
                  </a:lnTo>
                  <a:lnTo>
                    <a:pt x="518462" y="496011"/>
                  </a:lnTo>
                  <a:lnTo>
                    <a:pt x="506828" y="557729"/>
                  </a:lnTo>
                  <a:lnTo>
                    <a:pt x="483213" y="609261"/>
                  </a:lnTo>
                  <a:lnTo>
                    <a:pt x="459809" y="647152"/>
                  </a:lnTo>
                  <a:lnTo>
                    <a:pt x="439496" y="668514"/>
                  </a:lnTo>
                  <a:lnTo>
                    <a:pt x="391448" y="698172"/>
                  </a:lnTo>
                  <a:lnTo>
                    <a:pt x="368169" y="706397"/>
                  </a:lnTo>
                  <a:lnTo>
                    <a:pt x="311978" y="711677"/>
                  </a:lnTo>
                  <a:lnTo>
                    <a:pt x="256078" y="707131"/>
                  </a:lnTo>
                  <a:lnTo>
                    <a:pt x="194430" y="685393"/>
                  </a:lnTo>
                  <a:lnTo>
                    <a:pt x="132166" y="654756"/>
                  </a:lnTo>
                  <a:lnTo>
                    <a:pt x="74467" y="624505"/>
                  </a:lnTo>
                  <a:lnTo>
                    <a:pt x="31586" y="597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475395" y="1922700"/>
            <a:ext cx="1831632" cy="554346"/>
            <a:chOff x="2475395" y="1922700"/>
            <a:chExt cx="1831632" cy="554346"/>
          </a:xfrm>
        </p:grpSpPr>
        <p:sp>
          <p:nvSpPr>
            <p:cNvPr id="9" name="Freeform 8"/>
            <p:cNvSpPr/>
            <p:nvPr/>
          </p:nvSpPr>
          <p:spPr>
            <a:xfrm>
              <a:off x="2475395" y="2023485"/>
              <a:ext cx="406698" cy="453561"/>
            </a:xfrm>
            <a:custGeom>
              <a:avLst/>
              <a:gdLst/>
              <a:ahLst/>
              <a:cxnLst/>
              <a:rect l="0" t="0" r="0" b="0"/>
              <a:pathLst>
                <a:path w="406698" h="453561">
                  <a:moveTo>
                    <a:pt x="262014" y="19043"/>
                  </a:moveTo>
                  <a:lnTo>
                    <a:pt x="234458" y="26279"/>
                  </a:lnTo>
                  <a:lnTo>
                    <a:pt x="181355" y="25802"/>
                  </a:lnTo>
                  <a:lnTo>
                    <a:pt x="130788" y="14789"/>
                  </a:lnTo>
                  <a:lnTo>
                    <a:pt x="68503" y="2518"/>
                  </a:lnTo>
                  <a:lnTo>
                    <a:pt x="38749" y="0"/>
                  </a:lnTo>
                  <a:lnTo>
                    <a:pt x="27773" y="2838"/>
                  </a:lnTo>
                  <a:lnTo>
                    <a:pt x="19286" y="8240"/>
                  </a:lnTo>
                  <a:lnTo>
                    <a:pt x="12457" y="15351"/>
                  </a:lnTo>
                  <a:lnTo>
                    <a:pt x="4871" y="38849"/>
                  </a:lnTo>
                  <a:lnTo>
                    <a:pt x="0" y="96005"/>
                  </a:lnTo>
                  <a:lnTo>
                    <a:pt x="10412" y="158076"/>
                  </a:lnTo>
                  <a:lnTo>
                    <a:pt x="23582" y="212493"/>
                  </a:lnTo>
                  <a:lnTo>
                    <a:pt x="39549" y="243128"/>
                  </a:lnTo>
                  <a:lnTo>
                    <a:pt x="45854" y="246812"/>
                  </a:lnTo>
                  <a:lnTo>
                    <a:pt x="52397" y="246928"/>
                  </a:lnTo>
                  <a:lnTo>
                    <a:pt x="59098" y="244666"/>
                  </a:lnTo>
                  <a:lnTo>
                    <a:pt x="120876" y="207754"/>
                  </a:lnTo>
                  <a:lnTo>
                    <a:pt x="174820" y="199949"/>
                  </a:lnTo>
                  <a:lnTo>
                    <a:pt x="215382" y="200936"/>
                  </a:lnTo>
                  <a:lnTo>
                    <a:pt x="277537" y="221822"/>
                  </a:lnTo>
                  <a:lnTo>
                    <a:pt x="322922" y="244885"/>
                  </a:lnTo>
                  <a:lnTo>
                    <a:pt x="384621" y="299851"/>
                  </a:lnTo>
                  <a:lnTo>
                    <a:pt x="400247" y="326464"/>
                  </a:lnTo>
                  <a:lnTo>
                    <a:pt x="406697" y="362165"/>
                  </a:lnTo>
                  <a:lnTo>
                    <a:pt x="397430" y="402379"/>
                  </a:lnTo>
                  <a:lnTo>
                    <a:pt x="383030" y="423771"/>
                  </a:lnTo>
                  <a:lnTo>
                    <a:pt x="363762" y="439908"/>
                  </a:lnTo>
                  <a:lnTo>
                    <a:pt x="339601" y="450979"/>
                  </a:lnTo>
                  <a:lnTo>
                    <a:pt x="316384" y="453560"/>
                  </a:lnTo>
                  <a:lnTo>
                    <a:pt x="261705" y="451274"/>
                  </a:lnTo>
                  <a:lnTo>
                    <a:pt x="209371" y="450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16476" y="220045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2249" y="0"/>
                  </a:lnTo>
                  <a:lnTo>
                    <a:pt x="71357" y="0"/>
                  </a:lnTo>
                  <a:lnTo>
                    <a:pt x="1784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21844" y="1922700"/>
              <a:ext cx="485183" cy="486568"/>
            </a:xfrm>
            <a:custGeom>
              <a:avLst/>
              <a:gdLst/>
              <a:ahLst/>
              <a:cxnLst/>
              <a:rect l="0" t="0" r="0" b="0"/>
              <a:pathLst>
                <a:path w="485183" h="486568">
                  <a:moveTo>
                    <a:pt x="0" y="109300"/>
                  </a:moveTo>
                  <a:lnTo>
                    <a:pt x="9576" y="85253"/>
                  </a:lnTo>
                  <a:lnTo>
                    <a:pt x="27534" y="63830"/>
                  </a:lnTo>
                  <a:lnTo>
                    <a:pt x="86802" y="17672"/>
                  </a:lnTo>
                  <a:lnTo>
                    <a:pt x="126851" y="1123"/>
                  </a:lnTo>
                  <a:lnTo>
                    <a:pt x="147625" y="0"/>
                  </a:lnTo>
                  <a:lnTo>
                    <a:pt x="210590" y="15115"/>
                  </a:lnTo>
                  <a:lnTo>
                    <a:pt x="221112" y="18434"/>
                  </a:lnTo>
                  <a:lnTo>
                    <a:pt x="229296" y="24156"/>
                  </a:lnTo>
                  <a:lnTo>
                    <a:pt x="260552" y="68452"/>
                  </a:lnTo>
                  <a:lnTo>
                    <a:pt x="269833" y="104735"/>
                  </a:lnTo>
                  <a:lnTo>
                    <a:pt x="266994" y="145122"/>
                  </a:lnTo>
                  <a:lnTo>
                    <a:pt x="258654" y="166555"/>
                  </a:lnTo>
                  <a:lnTo>
                    <a:pt x="245979" y="183879"/>
                  </a:lnTo>
                  <a:lnTo>
                    <a:pt x="204748" y="221257"/>
                  </a:lnTo>
                  <a:lnTo>
                    <a:pt x="198500" y="222543"/>
                  </a:lnTo>
                  <a:lnTo>
                    <a:pt x="193165" y="219890"/>
                  </a:lnTo>
                  <a:lnTo>
                    <a:pt x="188438" y="214612"/>
                  </a:lnTo>
                  <a:lnTo>
                    <a:pt x="188796" y="209924"/>
                  </a:lnTo>
                  <a:lnTo>
                    <a:pt x="192545" y="205628"/>
                  </a:lnTo>
                  <a:lnTo>
                    <a:pt x="207238" y="197736"/>
                  </a:lnTo>
                  <a:lnTo>
                    <a:pt x="229367" y="190328"/>
                  </a:lnTo>
                  <a:lnTo>
                    <a:pt x="273721" y="190760"/>
                  </a:lnTo>
                  <a:lnTo>
                    <a:pt x="332705" y="201386"/>
                  </a:lnTo>
                  <a:lnTo>
                    <a:pt x="374140" y="213664"/>
                  </a:lnTo>
                  <a:lnTo>
                    <a:pt x="431025" y="257964"/>
                  </a:lnTo>
                  <a:lnTo>
                    <a:pt x="480129" y="319980"/>
                  </a:lnTo>
                  <a:lnTo>
                    <a:pt x="485182" y="344095"/>
                  </a:lnTo>
                  <a:lnTo>
                    <a:pt x="478894" y="397704"/>
                  </a:lnTo>
                  <a:lnTo>
                    <a:pt x="464119" y="433789"/>
                  </a:lnTo>
                  <a:lnTo>
                    <a:pt x="448431" y="449659"/>
                  </a:lnTo>
                  <a:lnTo>
                    <a:pt x="398348" y="479421"/>
                  </a:lnTo>
                  <a:lnTo>
                    <a:pt x="343285" y="486567"/>
                  </a:lnTo>
                  <a:lnTo>
                    <a:pt x="282019" y="482389"/>
                  </a:lnTo>
                  <a:lnTo>
                    <a:pt x="230923" y="469129"/>
                  </a:lnTo>
                  <a:lnTo>
                    <a:pt x="168456" y="446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3501189" y="2845592"/>
            <a:ext cx="415413" cy="537334"/>
          </a:xfrm>
          <a:custGeom>
            <a:avLst/>
            <a:gdLst/>
            <a:ahLst/>
            <a:cxnLst/>
            <a:rect l="0" t="0" r="0" b="0"/>
            <a:pathLst>
              <a:path w="415413" h="537334">
                <a:moveTo>
                  <a:pt x="25857" y="18159"/>
                </a:moveTo>
                <a:lnTo>
                  <a:pt x="14404" y="72303"/>
                </a:lnTo>
                <a:lnTo>
                  <a:pt x="0" y="124595"/>
                </a:lnTo>
                <a:lnTo>
                  <a:pt x="15869" y="61406"/>
                </a:lnTo>
                <a:lnTo>
                  <a:pt x="19199" y="50500"/>
                </a:lnTo>
                <a:lnTo>
                  <a:pt x="32256" y="32143"/>
                </a:lnTo>
                <a:lnTo>
                  <a:pt x="50928" y="17355"/>
                </a:lnTo>
                <a:lnTo>
                  <a:pt x="87748" y="3623"/>
                </a:lnTo>
                <a:lnTo>
                  <a:pt x="114586" y="0"/>
                </a:lnTo>
                <a:lnTo>
                  <a:pt x="138991" y="4629"/>
                </a:lnTo>
                <a:lnTo>
                  <a:pt x="169343" y="20389"/>
                </a:lnTo>
                <a:lnTo>
                  <a:pt x="193154" y="42996"/>
                </a:lnTo>
                <a:lnTo>
                  <a:pt x="228086" y="86290"/>
                </a:lnTo>
                <a:lnTo>
                  <a:pt x="249829" y="149126"/>
                </a:lnTo>
                <a:lnTo>
                  <a:pt x="255972" y="211618"/>
                </a:lnTo>
                <a:lnTo>
                  <a:pt x="260305" y="270236"/>
                </a:lnTo>
                <a:lnTo>
                  <a:pt x="263417" y="297479"/>
                </a:lnTo>
                <a:lnTo>
                  <a:pt x="252907" y="360008"/>
                </a:lnTo>
                <a:lnTo>
                  <a:pt x="232490" y="413845"/>
                </a:lnTo>
                <a:lnTo>
                  <a:pt x="206677" y="470305"/>
                </a:lnTo>
                <a:lnTo>
                  <a:pt x="166090" y="519351"/>
                </a:lnTo>
                <a:lnTo>
                  <a:pt x="133958" y="535288"/>
                </a:lnTo>
                <a:lnTo>
                  <a:pt x="111337" y="537333"/>
                </a:lnTo>
                <a:lnTo>
                  <a:pt x="89584" y="533172"/>
                </a:lnTo>
                <a:lnTo>
                  <a:pt x="68218" y="523524"/>
                </a:lnTo>
                <a:lnTo>
                  <a:pt x="53263" y="508318"/>
                </a:lnTo>
                <a:lnTo>
                  <a:pt x="43887" y="488691"/>
                </a:lnTo>
                <a:lnTo>
                  <a:pt x="39778" y="452504"/>
                </a:lnTo>
                <a:lnTo>
                  <a:pt x="42963" y="429960"/>
                </a:lnTo>
                <a:lnTo>
                  <a:pt x="51397" y="411361"/>
                </a:lnTo>
                <a:lnTo>
                  <a:pt x="56922" y="403126"/>
                </a:lnTo>
                <a:lnTo>
                  <a:pt x="75539" y="390857"/>
                </a:lnTo>
                <a:lnTo>
                  <a:pt x="100580" y="382674"/>
                </a:lnTo>
                <a:lnTo>
                  <a:pt x="147563" y="379237"/>
                </a:lnTo>
                <a:lnTo>
                  <a:pt x="198529" y="385108"/>
                </a:lnTo>
                <a:lnTo>
                  <a:pt x="250675" y="396596"/>
                </a:lnTo>
                <a:lnTo>
                  <a:pt x="300830" y="418847"/>
                </a:lnTo>
                <a:lnTo>
                  <a:pt x="361545" y="447553"/>
                </a:lnTo>
                <a:lnTo>
                  <a:pt x="415412" y="4814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4532554" y="147398"/>
            <a:ext cx="273972" cy="5306364"/>
          </a:xfrm>
          <a:custGeom>
            <a:avLst/>
            <a:gdLst/>
            <a:ahLst/>
            <a:cxnLst/>
            <a:rect l="0" t="0" r="0" b="0"/>
            <a:pathLst>
              <a:path w="273972" h="5306364">
                <a:moveTo>
                  <a:pt x="142099" y="0"/>
                </a:moveTo>
                <a:lnTo>
                  <a:pt x="136509" y="16768"/>
                </a:lnTo>
                <a:lnTo>
                  <a:pt x="124407" y="31239"/>
                </a:lnTo>
                <a:lnTo>
                  <a:pt x="69579" y="75041"/>
                </a:lnTo>
                <a:lnTo>
                  <a:pt x="12590" y="126519"/>
                </a:lnTo>
                <a:lnTo>
                  <a:pt x="2651" y="153717"/>
                </a:lnTo>
                <a:lnTo>
                  <a:pt x="0" y="169159"/>
                </a:lnTo>
                <a:lnTo>
                  <a:pt x="6414" y="201914"/>
                </a:lnTo>
                <a:lnTo>
                  <a:pt x="29756" y="253239"/>
                </a:lnTo>
                <a:lnTo>
                  <a:pt x="58899" y="305491"/>
                </a:lnTo>
                <a:lnTo>
                  <a:pt x="89009" y="364371"/>
                </a:lnTo>
                <a:lnTo>
                  <a:pt x="113458" y="413306"/>
                </a:lnTo>
                <a:lnTo>
                  <a:pt x="126853" y="463663"/>
                </a:lnTo>
                <a:lnTo>
                  <a:pt x="138741" y="523256"/>
                </a:lnTo>
                <a:lnTo>
                  <a:pt x="137984" y="581248"/>
                </a:lnTo>
                <a:lnTo>
                  <a:pt x="133251" y="623321"/>
                </a:lnTo>
                <a:lnTo>
                  <a:pt x="127248" y="669316"/>
                </a:lnTo>
                <a:lnTo>
                  <a:pt x="113862" y="731945"/>
                </a:lnTo>
                <a:lnTo>
                  <a:pt x="96454" y="794562"/>
                </a:lnTo>
                <a:lnTo>
                  <a:pt x="78925" y="855190"/>
                </a:lnTo>
                <a:lnTo>
                  <a:pt x="70478" y="909431"/>
                </a:lnTo>
                <a:lnTo>
                  <a:pt x="67640" y="965206"/>
                </a:lnTo>
                <a:lnTo>
                  <a:pt x="60147" y="1021283"/>
                </a:lnTo>
                <a:lnTo>
                  <a:pt x="63910" y="1077420"/>
                </a:lnTo>
                <a:lnTo>
                  <a:pt x="68682" y="1134739"/>
                </a:lnTo>
                <a:lnTo>
                  <a:pt x="79677" y="1198054"/>
                </a:lnTo>
                <a:lnTo>
                  <a:pt x="92798" y="1244832"/>
                </a:lnTo>
                <a:lnTo>
                  <a:pt x="112603" y="1307452"/>
                </a:lnTo>
                <a:lnTo>
                  <a:pt x="129720" y="1356275"/>
                </a:lnTo>
                <a:lnTo>
                  <a:pt x="149229" y="1419109"/>
                </a:lnTo>
                <a:lnTo>
                  <a:pt x="167738" y="1474107"/>
                </a:lnTo>
                <a:lnTo>
                  <a:pt x="188040" y="1522248"/>
                </a:lnTo>
                <a:lnTo>
                  <a:pt x="207703" y="1573037"/>
                </a:lnTo>
                <a:lnTo>
                  <a:pt x="221458" y="1623960"/>
                </a:lnTo>
                <a:lnTo>
                  <a:pt x="236587" y="1686801"/>
                </a:lnTo>
                <a:lnTo>
                  <a:pt x="241415" y="1719481"/>
                </a:lnTo>
                <a:lnTo>
                  <a:pt x="238102" y="1778589"/>
                </a:lnTo>
                <a:lnTo>
                  <a:pt x="231512" y="1835325"/>
                </a:lnTo>
                <a:lnTo>
                  <a:pt x="217775" y="1891592"/>
                </a:lnTo>
                <a:lnTo>
                  <a:pt x="193745" y="1947767"/>
                </a:lnTo>
                <a:lnTo>
                  <a:pt x="166468" y="2003923"/>
                </a:lnTo>
                <a:lnTo>
                  <a:pt x="138550" y="2067312"/>
                </a:lnTo>
                <a:lnTo>
                  <a:pt x="113625" y="2129226"/>
                </a:lnTo>
                <a:lnTo>
                  <a:pt x="91501" y="2191846"/>
                </a:lnTo>
                <a:lnTo>
                  <a:pt x="77064" y="2240669"/>
                </a:lnTo>
                <a:lnTo>
                  <a:pt x="70111" y="2301163"/>
                </a:lnTo>
                <a:lnTo>
                  <a:pt x="68737" y="2361293"/>
                </a:lnTo>
                <a:lnTo>
                  <a:pt x="70889" y="2393602"/>
                </a:lnTo>
                <a:lnTo>
                  <a:pt x="88215" y="2455591"/>
                </a:lnTo>
                <a:lnTo>
                  <a:pt x="108838" y="2518225"/>
                </a:lnTo>
                <a:lnTo>
                  <a:pt x="128604" y="2567051"/>
                </a:lnTo>
                <a:lnTo>
                  <a:pt x="149279" y="2618563"/>
                </a:lnTo>
                <a:lnTo>
                  <a:pt x="175812" y="2670871"/>
                </a:lnTo>
                <a:lnTo>
                  <a:pt x="207813" y="2733711"/>
                </a:lnTo>
                <a:lnTo>
                  <a:pt x="229550" y="2782847"/>
                </a:lnTo>
                <a:lnTo>
                  <a:pt x="254736" y="2841965"/>
                </a:lnTo>
                <a:lnTo>
                  <a:pt x="265733" y="2898703"/>
                </a:lnTo>
                <a:lnTo>
                  <a:pt x="273971" y="2954970"/>
                </a:lnTo>
                <a:lnTo>
                  <a:pt x="268259" y="2997105"/>
                </a:lnTo>
                <a:lnTo>
                  <a:pt x="245962" y="3056382"/>
                </a:lnTo>
                <a:lnTo>
                  <a:pt x="222785" y="3106831"/>
                </a:lnTo>
                <a:lnTo>
                  <a:pt x="196811" y="3158823"/>
                </a:lnTo>
                <a:lnTo>
                  <a:pt x="171178" y="3211273"/>
                </a:lnTo>
                <a:lnTo>
                  <a:pt x="141356" y="3266978"/>
                </a:lnTo>
                <a:lnTo>
                  <a:pt x="113412" y="3327937"/>
                </a:lnTo>
                <a:lnTo>
                  <a:pt x="93434" y="3387333"/>
                </a:lnTo>
                <a:lnTo>
                  <a:pt x="80107" y="3445096"/>
                </a:lnTo>
                <a:lnTo>
                  <a:pt x="68748" y="3503545"/>
                </a:lnTo>
                <a:lnTo>
                  <a:pt x="64213" y="3561028"/>
                </a:lnTo>
                <a:lnTo>
                  <a:pt x="70279" y="3619394"/>
                </a:lnTo>
                <a:lnTo>
                  <a:pt x="79485" y="3676852"/>
                </a:lnTo>
                <a:lnTo>
                  <a:pt x="89621" y="3738330"/>
                </a:lnTo>
                <a:lnTo>
                  <a:pt x="103153" y="3797880"/>
                </a:lnTo>
                <a:lnTo>
                  <a:pt x="121980" y="3855689"/>
                </a:lnTo>
                <a:lnTo>
                  <a:pt x="139257" y="3914151"/>
                </a:lnTo>
                <a:lnTo>
                  <a:pt x="151785" y="3971638"/>
                </a:lnTo>
                <a:lnTo>
                  <a:pt x="162906" y="4030005"/>
                </a:lnTo>
                <a:lnTo>
                  <a:pt x="170491" y="4090583"/>
                </a:lnTo>
                <a:lnTo>
                  <a:pt x="173435" y="4135477"/>
                </a:lnTo>
                <a:lnTo>
                  <a:pt x="178642" y="4178826"/>
                </a:lnTo>
                <a:lnTo>
                  <a:pt x="178617" y="4221489"/>
                </a:lnTo>
                <a:lnTo>
                  <a:pt x="175877" y="4265017"/>
                </a:lnTo>
                <a:lnTo>
                  <a:pt x="174659" y="4311658"/>
                </a:lnTo>
                <a:lnTo>
                  <a:pt x="174118" y="4356565"/>
                </a:lnTo>
                <a:lnTo>
                  <a:pt x="173877" y="4401089"/>
                </a:lnTo>
                <a:lnTo>
                  <a:pt x="173770" y="4448174"/>
                </a:lnTo>
                <a:lnTo>
                  <a:pt x="173722" y="4496397"/>
                </a:lnTo>
                <a:lnTo>
                  <a:pt x="172531" y="4543956"/>
                </a:lnTo>
                <a:lnTo>
                  <a:pt x="168102" y="4588490"/>
                </a:lnTo>
                <a:lnTo>
                  <a:pt x="165354" y="4634799"/>
                </a:lnTo>
                <a:lnTo>
                  <a:pt x="164132" y="4681507"/>
                </a:lnTo>
                <a:lnTo>
                  <a:pt x="163590" y="4725663"/>
                </a:lnTo>
                <a:lnTo>
                  <a:pt x="163348" y="4771804"/>
                </a:lnTo>
                <a:lnTo>
                  <a:pt x="162071" y="4819607"/>
                </a:lnTo>
                <a:lnTo>
                  <a:pt x="157604" y="4868149"/>
                </a:lnTo>
                <a:lnTo>
                  <a:pt x="154839" y="4920139"/>
                </a:lnTo>
                <a:lnTo>
                  <a:pt x="152440" y="4974441"/>
                </a:lnTo>
                <a:lnTo>
                  <a:pt x="147475" y="5029771"/>
                </a:lnTo>
                <a:lnTo>
                  <a:pt x="141369" y="5088677"/>
                </a:lnTo>
                <a:lnTo>
                  <a:pt x="134755" y="5147612"/>
                </a:lnTo>
                <a:lnTo>
                  <a:pt x="127916" y="5201103"/>
                </a:lnTo>
                <a:lnTo>
                  <a:pt x="120977" y="5245933"/>
                </a:lnTo>
                <a:lnTo>
                  <a:pt x="110513" y="53063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5380062" y="178984"/>
            <a:ext cx="3414419" cy="1263421"/>
            <a:chOff x="5380062" y="178984"/>
            <a:chExt cx="3414419" cy="1263421"/>
          </a:xfrm>
        </p:grpSpPr>
        <p:sp>
          <p:nvSpPr>
            <p:cNvPr id="15" name="Freeform 14"/>
            <p:cNvSpPr/>
            <p:nvPr/>
          </p:nvSpPr>
          <p:spPr>
            <a:xfrm>
              <a:off x="5380062" y="726466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21057"/>
                  </a:moveTo>
                  <a:lnTo>
                    <a:pt x="256395" y="9604"/>
                  </a:lnTo>
                  <a:lnTo>
                    <a:pt x="205431" y="2845"/>
                  </a:lnTo>
                  <a:lnTo>
                    <a:pt x="145876" y="843"/>
                  </a:lnTo>
                  <a:lnTo>
                    <a:pt x="102268" y="375"/>
                  </a:lnTo>
                  <a:lnTo>
                    <a:pt x="51692" y="1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27544" y="178984"/>
              <a:ext cx="115814" cy="1263421"/>
            </a:xfrm>
            <a:custGeom>
              <a:avLst/>
              <a:gdLst/>
              <a:ahLst/>
              <a:cxnLst/>
              <a:rect l="0" t="0" r="0" b="0"/>
              <a:pathLst>
                <a:path w="115814" h="1263421">
                  <a:moveTo>
                    <a:pt x="0" y="0"/>
                  </a:moveTo>
                  <a:lnTo>
                    <a:pt x="5589" y="62093"/>
                  </a:lnTo>
                  <a:lnTo>
                    <a:pt x="14654" y="111205"/>
                  </a:lnTo>
                  <a:lnTo>
                    <a:pt x="20961" y="173871"/>
                  </a:lnTo>
                  <a:lnTo>
                    <a:pt x="29140" y="234430"/>
                  </a:lnTo>
                  <a:lnTo>
                    <a:pt x="33980" y="285100"/>
                  </a:lnTo>
                  <a:lnTo>
                    <a:pt x="39704" y="337158"/>
                  </a:lnTo>
                  <a:lnTo>
                    <a:pt x="44520" y="392747"/>
                  </a:lnTo>
                  <a:lnTo>
                    <a:pt x="50236" y="453671"/>
                  </a:lnTo>
                  <a:lnTo>
                    <a:pt x="55048" y="516177"/>
                  </a:lnTo>
                  <a:lnTo>
                    <a:pt x="60764" y="579150"/>
                  </a:lnTo>
                  <a:lnTo>
                    <a:pt x="65577" y="642263"/>
                  </a:lnTo>
                  <a:lnTo>
                    <a:pt x="71293" y="702297"/>
                  </a:lnTo>
                  <a:lnTo>
                    <a:pt x="72987" y="760249"/>
                  </a:lnTo>
                  <a:lnTo>
                    <a:pt x="73488" y="818754"/>
                  </a:lnTo>
                  <a:lnTo>
                    <a:pt x="76756" y="873134"/>
                  </a:lnTo>
                  <a:lnTo>
                    <a:pt x="82014" y="926291"/>
                  </a:lnTo>
                  <a:lnTo>
                    <a:pt x="83572" y="975966"/>
                  </a:lnTo>
                  <a:lnTo>
                    <a:pt x="89687" y="1034673"/>
                  </a:lnTo>
                  <a:lnTo>
                    <a:pt x="94924" y="1093670"/>
                  </a:lnTo>
                  <a:lnTo>
                    <a:pt x="102865" y="1149173"/>
                  </a:lnTo>
                  <a:lnTo>
                    <a:pt x="111457" y="1202013"/>
                  </a:lnTo>
                  <a:lnTo>
                    <a:pt x="115813" y="1263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90756" y="73699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0592" y="5590"/>
                  </a:lnTo>
                  <a:lnTo>
                    <a:pt x="138037" y="9553"/>
                  </a:lnTo>
                  <a:lnTo>
                    <a:pt x="75663" y="10336"/>
                  </a:lnTo>
                  <a:lnTo>
                    <a:pt x="15683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75635" y="494839"/>
              <a:ext cx="405860" cy="543003"/>
            </a:xfrm>
            <a:custGeom>
              <a:avLst/>
              <a:gdLst/>
              <a:ahLst/>
              <a:cxnLst/>
              <a:rect l="0" t="0" r="0" b="0"/>
              <a:pathLst>
                <a:path w="405860" h="543003">
                  <a:moveTo>
                    <a:pt x="273173" y="0"/>
                  </a:moveTo>
                  <a:lnTo>
                    <a:pt x="214556" y="0"/>
                  </a:lnTo>
                  <a:lnTo>
                    <a:pt x="160382" y="7236"/>
                  </a:lnTo>
                  <a:lnTo>
                    <a:pt x="104621" y="6758"/>
                  </a:lnTo>
                  <a:lnTo>
                    <a:pt x="48546" y="1335"/>
                  </a:lnTo>
                  <a:lnTo>
                    <a:pt x="23600" y="6832"/>
                  </a:lnTo>
                  <a:lnTo>
                    <a:pt x="12035" y="11574"/>
                  </a:lnTo>
                  <a:lnTo>
                    <a:pt x="5494" y="19414"/>
                  </a:lnTo>
                  <a:lnTo>
                    <a:pt x="2303" y="29320"/>
                  </a:lnTo>
                  <a:lnTo>
                    <a:pt x="0" y="90020"/>
                  </a:lnTo>
                  <a:lnTo>
                    <a:pt x="7950" y="145553"/>
                  </a:lnTo>
                  <a:lnTo>
                    <a:pt x="17665" y="200370"/>
                  </a:lnTo>
                  <a:lnTo>
                    <a:pt x="18607" y="214298"/>
                  </a:lnTo>
                  <a:lnTo>
                    <a:pt x="22744" y="222414"/>
                  </a:lnTo>
                  <a:lnTo>
                    <a:pt x="29012" y="226655"/>
                  </a:lnTo>
                  <a:lnTo>
                    <a:pt x="36700" y="228312"/>
                  </a:lnTo>
                  <a:lnTo>
                    <a:pt x="54600" y="223915"/>
                  </a:lnTo>
                  <a:lnTo>
                    <a:pt x="100276" y="207617"/>
                  </a:lnTo>
                  <a:lnTo>
                    <a:pt x="161595" y="202708"/>
                  </a:lnTo>
                  <a:lnTo>
                    <a:pt x="219981" y="211790"/>
                  </a:lnTo>
                  <a:lnTo>
                    <a:pt x="246023" y="219301"/>
                  </a:lnTo>
                  <a:lnTo>
                    <a:pt x="300635" y="255451"/>
                  </a:lnTo>
                  <a:lnTo>
                    <a:pt x="360258" y="309757"/>
                  </a:lnTo>
                  <a:lnTo>
                    <a:pt x="395920" y="364141"/>
                  </a:lnTo>
                  <a:lnTo>
                    <a:pt x="405859" y="404381"/>
                  </a:lnTo>
                  <a:lnTo>
                    <a:pt x="400812" y="459900"/>
                  </a:lnTo>
                  <a:lnTo>
                    <a:pt x="395022" y="487890"/>
                  </a:lnTo>
                  <a:lnTo>
                    <a:pt x="382310" y="509688"/>
                  </a:lnTo>
                  <a:lnTo>
                    <a:pt x="374007" y="518776"/>
                  </a:lnTo>
                  <a:lnTo>
                    <a:pt x="349184" y="531994"/>
                  </a:lnTo>
                  <a:lnTo>
                    <a:pt x="296085" y="542893"/>
                  </a:lnTo>
                  <a:lnTo>
                    <a:pt x="240967" y="543002"/>
                  </a:lnTo>
                  <a:lnTo>
                    <a:pt x="185313" y="538148"/>
                  </a:lnTo>
                  <a:lnTo>
                    <a:pt x="128090" y="536019"/>
                  </a:lnTo>
                  <a:lnTo>
                    <a:pt x="77271" y="528667"/>
                  </a:lnTo>
                  <a:lnTo>
                    <a:pt x="62603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285743" y="210569"/>
              <a:ext cx="42092" cy="1073908"/>
            </a:xfrm>
            <a:custGeom>
              <a:avLst/>
              <a:gdLst/>
              <a:ahLst/>
              <a:cxnLst/>
              <a:rect l="0" t="0" r="0" b="0"/>
              <a:pathLst>
                <a:path w="42092" h="1073908">
                  <a:moveTo>
                    <a:pt x="31563" y="0"/>
                  </a:moveTo>
                  <a:lnTo>
                    <a:pt x="13605" y="56215"/>
                  </a:lnTo>
                  <a:lnTo>
                    <a:pt x="4535" y="103744"/>
                  </a:lnTo>
                  <a:lnTo>
                    <a:pt x="1327" y="165140"/>
                  </a:lnTo>
                  <a:lnTo>
                    <a:pt x="377" y="215697"/>
                  </a:lnTo>
                  <a:lnTo>
                    <a:pt x="96" y="266032"/>
                  </a:lnTo>
                  <a:lnTo>
                    <a:pt x="0" y="328674"/>
                  </a:lnTo>
                  <a:lnTo>
                    <a:pt x="3104" y="379705"/>
                  </a:lnTo>
                  <a:lnTo>
                    <a:pt x="8313" y="431870"/>
                  </a:lnTo>
                  <a:lnTo>
                    <a:pt x="12975" y="487490"/>
                  </a:lnTo>
                  <a:lnTo>
                    <a:pt x="18646" y="545305"/>
                  </a:lnTo>
                  <a:lnTo>
                    <a:pt x="20326" y="602599"/>
                  </a:lnTo>
                  <a:lnTo>
                    <a:pt x="20824" y="660909"/>
                  </a:lnTo>
                  <a:lnTo>
                    <a:pt x="24092" y="715231"/>
                  </a:lnTo>
                  <a:lnTo>
                    <a:pt x="29349" y="768371"/>
                  </a:lnTo>
                  <a:lnTo>
                    <a:pt x="30907" y="818042"/>
                  </a:lnTo>
                  <a:lnTo>
                    <a:pt x="37022" y="876747"/>
                  </a:lnTo>
                  <a:lnTo>
                    <a:pt x="33855" y="935743"/>
                  </a:lnTo>
                  <a:lnTo>
                    <a:pt x="32242" y="991246"/>
                  </a:lnTo>
                  <a:lnTo>
                    <a:pt x="34817" y="1050517"/>
                  </a:lnTo>
                  <a:lnTo>
                    <a:pt x="42091" y="10739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791088" y="684352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93225" y="11453"/>
                  </a:lnTo>
                  <a:lnTo>
                    <a:pt x="145379" y="18211"/>
                  </a:lnTo>
                  <a:lnTo>
                    <a:pt x="82399" y="20495"/>
                  </a:lnTo>
                  <a:lnTo>
                    <a:pt x="22342" y="281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85927" y="427279"/>
              <a:ext cx="508554" cy="686921"/>
            </a:xfrm>
            <a:custGeom>
              <a:avLst/>
              <a:gdLst/>
              <a:ahLst/>
              <a:cxnLst/>
              <a:rect l="0" t="0" r="0" b="0"/>
              <a:pathLst>
                <a:path w="508554" h="686921">
                  <a:moveTo>
                    <a:pt x="21057" y="67560"/>
                  </a:moveTo>
                  <a:lnTo>
                    <a:pt x="9879" y="56382"/>
                  </a:lnTo>
                  <a:lnTo>
                    <a:pt x="8925" y="50749"/>
                  </a:lnTo>
                  <a:lnTo>
                    <a:pt x="10630" y="44654"/>
                  </a:lnTo>
                  <a:lnTo>
                    <a:pt x="14105" y="38252"/>
                  </a:lnTo>
                  <a:lnTo>
                    <a:pt x="35765" y="18062"/>
                  </a:lnTo>
                  <a:lnTo>
                    <a:pt x="57620" y="10466"/>
                  </a:lnTo>
                  <a:lnTo>
                    <a:pt x="109778" y="0"/>
                  </a:lnTo>
                  <a:lnTo>
                    <a:pt x="151200" y="1269"/>
                  </a:lnTo>
                  <a:lnTo>
                    <a:pt x="193109" y="14643"/>
                  </a:lnTo>
                  <a:lnTo>
                    <a:pt x="246852" y="47359"/>
                  </a:lnTo>
                  <a:lnTo>
                    <a:pt x="295648" y="90347"/>
                  </a:lnTo>
                  <a:lnTo>
                    <a:pt x="306874" y="113562"/>
                  </a:lnTo>
                  <a:lnTo>
                    <a:pt x="310694" y="139478"/>
                  </a:lnTo>
                  <a:lnTo>
                    <a:pt x="300675" y="202578"/>
                  </a:lnTo>
                  <a:lnTo>
                    <a:pt x="264333" y="256829"/>
                  </a:lnTo>
                  <a:lnTo>
                    <a:pt x="212864" y="317103"/>
                  </a:lnTo>
                  <a:lnTo>
                    <a:pt x="177358" y="347699"/>
                  </a:lnTo>
                  <a:lnTo>
                    <a:pt x="173221" y="350246"/>
                  </a:lnTo>
                  <a:lnTo>
                    <a:pt x="172803" y="349604"/>
                  </a:lnTo>
                  <a:lnTo>
                    <a:pt x="174863" y="346836"/>
                  </a:lnTo>
                  <a:lnTo>
                    <a:pt x="232618" y="323667"/>
                  </a:lnTo>
                  <a:lnTo>
                    <a:pt x="280176" y="312818"/>
                  </a:lnTo>
                  <a:lnTo>
                    <a:pt x="339613" y="315917"/>
                  </a:lnTo>
                  <a:lnTo>
                    <a:pt x="387885" y="330140"/>
                  </a:lnTo>
                  <a:lnTo>
                    <a:pt x="433644" y="354762"/>
                  </a:lnTo>
                  <a:lnTo>
                    <a:pt x="474216" y="394523"/>
                  </a:lnTo>
                  <a:lnTo>
                    <a:pt x="496268" y="426870"/>
                  </a:lnTo>
                  <a:lnTo>
                    <a:pt x="506392" y="452251"/>
                  </a:lnTo>
                  <a:lnTo>
                    <a:pt x="508553" y="479130"/>
                  </a:lnTo>
                  <a:lnTo>
                    <a:pt x="500408" y="540102"/>
                  </a:lnTo>
                  <a:lnTo>
                    <a:pt x="479722" y="585558"/>
                  </a:lnTo>
                  <a:lnTo>
                    <a:pt x="456955" y="617484"/>
                  </a:lnTo>
                  <a:lnTo>
                    <a:pt x="398329" y="656553"/>
                  </a:lnTo>
                  <a:lnTo>
                    <a:pt x="343585" y="679523"/>
                  </a:lnTo>
                  <a:lnTo>
                    <a:pt x="286541" y="686920"/>
                  </a:lnTo>
                  <a:lnTo>
                    <a:pt x="226400" y="685262"/>
                  </a:lnTo>
                  <a:lnTo>
                    <a:pt x="174443" y="674016"/>
                  </a:lnTo>
                  <a:lnTo>
                    <a:pt x="116602" y="653946"/>
                  </a:lnTo>
                  <a:lnTo>
                    <a:pt x="54870" y="621638"/>
                  </a:lnTo>
                  <a:lnTo>
                    <a:pt x="0" y="593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6757064" y="1996684"/>
            <a:ext cx="398821" cy="515877"/>
          </a:xfrm>
          <a:custGeom>
            <a:avLst/>
            <a:gdLst/>
            <a:ahLst/>
            <a:cxnLst/>
            <a:rect l="0" t="0" r="0" b="0"/>
            <a:pathLst>
              <a:path w="398821" h="515877">
                <a:moveTo>
                  <a:pt x="223330" y="14259"/>
                </a:moveTo>
                <a:lnTo>
                  <a:pt x="180638" y="17378"/>
                </a:lnTo>
                <a:lnTo>
                  <a:pt x="133398" y="23324"/>
                </a:lnTo>
                <a:lnTo>
                  <a:pt x="73446" y="13142"/>
                </a:lnTo>
                <a:lnTo>
                  <a:pt x="24877" y="0"/>
                </a:lnTo>
                <a:lnTo>
                  <a:pt x="16159" y="1243"/>
                </a:lnTo>
                <a:lnTo>
                  <a:pt x="9177" y="5582"/>
                </a:lnTo>
                <a:lnTo>
                  <a:pt x="3352" y="11984"/>
                </a:lnTo>
                <a:lnTo>
                  <a:pt x="0" y="34694"/>
                </a:lnTo>
                <a:lnTo>
                  <a:pt x="7380" y="91345"/>
                </a:lnTo>
                <a:lnTo>
                  <a:pt x="20102" y="146426"/>
                </a:lnTo>
                <a:lnTo>
                  <a:pt x="37368" y="203152"/>
                </a:lnTo>
                <a:lnTo>
                  <a:pt x="42034" y="208038"/>
                </a:lnTo>
                <a:lnTo>
                  <a:pt x="47484" y="208955"/>
                </a:lnTo>
                <a:lnTo>
                  <a:pt x="69451" y="199068"/>
                </a:lnTo>
                <a:lnTo>
                  <a:pt x="108316" y="180356"/>
                </a:lnTo>
                <a:lnTo>
                  <a:pt x="171716" y="173262"/>
                </a:lnTo>
                <a:lnTo>
                  <a:pt x="227043" y="177988"/>
                </a:lnTo>
                <a:lnTo>
                  <a:pt x="288722" y="193545"/>
                </a:lnTo>
                <a:lnTo>
                  <a:pt x="326154" y="206980"/>
                </a:lnTo>
                <a:lnTo>
                  <a:pt x="347408" y="220406"/>
                </a:lnTo>
                <a:lnTo>
                  <a:pt x="364654" y="238071"/>
                </a:lnTo>
                <a:lnTo>
                  <a:pt x="390523" y="296690"/>
                </a:lnTo>
                <a:lnTo>
                  <a:pt x="398820" y="332689"/>
                </a:lnTo>
                <a:lnTo>
                  <a:pt x="398159" y="369871"/>
                </a:lnTo>
                <a:lnTo>
                  <a:pt x="387455" y="413876"/>
                </a:lnTo>
                <a:lnTo>
                  <a:pt x="352492" y="468407"/>
                </a:lnTo>
                <a:lnTo>
                  <a:pt x="335717" y="482434"/>
                </a:lnTo>
                <a:lnTo>
                  <a:pt x="284880" y="510916"/>
                </a:lnTo>
                <a:lnTo>
                  <a:pt x="246376" y="515876"/>
                </a:lnTo>
                <a:lnTo>
                  <a:pt x="188325" y="510783"/>
                </a:lnTo>
                <a:lnTo>
                  <a:pt x="132057" y="503842"/>
                </a:lnTo>
                <a:lnTo>
                  <a:pt x="107516" y="4985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043357" y="2142792"/>
            <a:ext cx="231628" cy="15551"/>
          </a:xfrm>
          <a:custGeom>
            <a:avLst/>
            <a:gdLst/>
            <a:ahLst/>
            <a:cxnLst/>
            <a:rect l="0" t="0" r="0" b="0"/>
            <a:pathLst>
              <a:path w="231628" h="15551">
                <a:moveTo>
                  <a:pt x="231627" y="15550"/>
                </a:moveTo>
                <a:lnTo>
                  <a:pt x="173010" y="9960"/>
                </a:lnTo>
                <a:lnTo>
                  <a:pt x="117667" y="4827"/>
                </a:lnTo>
                <a:lnTo>
                  <a:pt x="54742" y="0"/>
                </a:lnTo>
                <a:lnTo>
                  <a:pt x="0" y="502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7664746" y="1944947"/>
            <a:ext cx="850047" cy="529251"/>
            <a:chOff x="7664746" y="1944947"/>
            <a:chExt cx="850047" cy="529251"/>
          </a:xfrm>
        </p:grpSpPr>
        <p:sp>
          <p:nvSpPr>
            <p:cNvPr id="25" name="Freeform 24"/>
            <p:cNvSpPr/>
            <p:nvPr/>
          </p:nvSpPr>
          <p:spPr>
            <a:xfrm>
              <a:off x="7664746" y="2168870"/>
              <a:ext cx="189514" cy="10096"/>
            </a:xfrm>
            <a:custGeom>
              <a:avLst/>
              <a:gdLst/>
              <a:ahLst/>
              <a:cxnLst/>
              <a:rect l="0" t="0" r="0" b="0"/>
              <a:pathLst>
                <a:path w="189514" h="10096">
                  <a:moveTo>
                    <a:pt x="189513" y="0"/>
                  </a:moveTo>
                  <a:lnTo>
                    <a:pt x="152035" y="8333"/>
                  </a:lnTo>
                  <a:lnTo>
                    <a:pt x="100612" y="10095"/>
                  </a:lnTo>
                  <a:lnTo>
                    <a:pt x="40498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80642" y="1944947"/>
              <a:ext cx="334151" cy="529251"/>
            </a:xfrm>
            <a:custGeom>
              <a:avLst/>
              <a:gdLst/>
              <a:ahLst/>
              <a:cxnLst/>
              <a:rect l="0" t="0" r="0" b="0"/>
              <a:pathLst>
                <a:path w="334151" h="529251">
                  <a:moveTo>
                    <a:pt x="0" y="44939"/>
                  </a:moveTo>
                  <a:lnTo>
                    <a:pt x="5590" y="28171"/>
                  </a:lnTo>
                  <a:lnTo>
                    <a:pt x="17692" y="16819"/>
                  </a:lnTo>
                  <a:lnTo>
                    <a:pt x="59647" y="0"/>
                  </a:lnTo>
                  <a:lnTo>
                    <a:pt x="104891" y="168"/>
                  </a:lnTo>
                  <a:lnTo>
                    <a:pt x="149752" y="13216"/>
                  </a:lnTo>
                  <a:lnTo>
                    <a:pt x="206374" y="53716"/>
                  </a:lnTo>
                  <a:lnTo>
                    <a:pt x="221573" y="69897"/>
                  </a:lnTo>
                  <a:lnTo>
                    <a:pt x="232228" y="88787"/>
                  </a:lnTo>
                  <a:lnTo>
                    <a:pt x="234624" y="108880"/>
                  </a:lnTo>
                  <a:lnTo>
                    <a:pt x="230619" y="129509"/>
                  </a:lnTo>
                  <a:lnTo>
                    <a:pt x="202495" y="181854"/>
                  </a:lnTo>
                  <a:lnTo>
                    <a:pt x="174096" y="215526"/>
                  </a:lnTo>
                  <a:lnTo>
                    <a:pt x="135906" y="241588"/>
                  </a:lnTo>
                  <a:lnTo>
                    <a:pt x="125699" y="246228"/>
                  </a:lnTo>
                  <a:lnTo>
                    <a:pt x="121234" y="246982"/>
                  </a:lnTo>
                  <a:lnTo>
                    <a:pt x="120597" y="245145"/>
                  </a:lnTo>
                  <a:lnTo>
                    <a:pt x="122512" y="241580"/>
                  </a:lnTo>
                  <a:lnTo>
                    <a:pt x="140237" y="237620"/>
                  </a:lnTo>
                  <a:lnTo>
                    <a:pt x="176863" y="238510"/>
                  </a:lnTo>
                  <a:lnTo>
                    <a:pt x="226269" y="254880"/>
                  </a:lnTo>
                  <a:lnTo>
                    <a:pt x="280444" y="287474"/>
                  </a:lnTo>
                  <a:lnTo>
                    <a:pt x="311590" y="320834"/>
                  </a:lnTo>
                  <a:lnTo>
                    <a:pt x="327590" y="356493"/>
                  </a:lnTo>
                  <a:lnTo>
                    <a:pt x="334150" y="396694"/>
                  </a:lnTo>
                  <a:lnTo>
                    <a:pt x="329446" y="421203"/>
                  </a:lnTo>
                  <a:lnTo>
                    <a:pt x="318386" y="443794"/>
                  </a:lnTo>
                  <a:lnTo>
                    <a:pt x="301772" y="465533"/>
                  </a:lnTo>
                  <a:lnTo>
                    <a:pt x="261509" y="491913"/>
                  </a:lnTo>
                  <a:lnTo>
                    <a:pt x="201357" y="508958"/>
                  </a:lnTo>
                  <a:lnTo>
                    <a:pt x="142460" y="524028"/>
                  </a:lnTo>
                  <a:lnTo>
                    <a:pt x="105285" y="529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5508643" y="979150"/>
            <a:ext cx="454017" cy="855066"/>
          </a:xfrm>
          <a:custGeom>
            <a:avLst/>
            <a:gdLst/>
            <a:ahLst/>
            <a:cxnLst/>
            <a:rect l="0" t="0" r="0" b="0"/>
            <a:pathLst>
              <a:path w="454017" h="855066">
                <a:moveTo>
                  <a:pt x="29346" y="0"/>
                </a:moveTo>
                <a:lnTo>
                  <a:pt x="21013" y="37478"/>
                </a:lnTo>
                <a:lnTo>
                  <a:pt x="11871" y="95316"/>
                </a:lnTo>
                <a:lnTo>
                  <a:pt x="3172" y="156383"/>
                </a:lnTo>
                <a:lnTo>
                  <a:pt x="0" y="214208"/>
                </a:lnTo>
                <a:lnTo>
                  <a:pt x="6306" y="268090"/>
                </a:lnTo>
                <a:lnTo>
                  <a:pt x="13487" y="323187"/>
                </a:lnTo>
                <a:lnTo>
                  <a:pt x="27340" y="375102"/>
                </a:lnTo>
                <a:lnTo>
                  <a:pt x="52493" y="431151"/>
                </a:lnTo>
                <a:lnTo>
                  <a:pt x="71273" y="484243"/>
                </a:lnTo>
                <a:lnTo>
                  <a:pt x="79566" y="504168"/>
                </a:lnTo>
                <a:lnTo>
                  <a:pt x="131301" y="564846"/>
                </a:lnTo>
                <a:lnTo>
                  <a:pt x="181435" y="623704"/>
                </a:lnTo>
                <a:lnTo>
                  <a:pt x="239267" y="676885"/>
                </a:lnTo>
                <a:lnTo>
                  <a:pt x="276096" y="718464"/>
                </a:lnTo>
                <a:lnTo>
                  <a:pt x="334017" y="768523"/>
                </a:lnTo>
                <a:lnTo>
                  <a:pt x="390799" y="824730"/>
                </a:lnTo>
                <a:lnTo>
                  <a:pt x="404851" y="838769"/>
                </a:lnTo>
                <a:lnTo>
                  <a:pt x="410704" y="839939"/>
                </a:lnTo>
                <a:lnTo>
                  <a:pt x="415776" y="837210"/>
                </a:lnTo>
                <a:lnTo>
                  <a:pt x="420327" y="831881"/>
                </a:lnTo>
                <a:lnTo>
                  <a:pt x="425384" y="813481"/>
                </a:lnTo>
                <a:lnTo>
                  <a:pt x="426462" y="790876"/>
                </a:lnTo>
                <a:lnTo>
                  <a:pt x="414539" y="737158"/>
                </a:lnTo>
                <a:lnTo>
                  <a:pt x="410199" y="699868"/>
                </a:lnTo>
                <a:lnTo>
                  <a:pt x="410760" y="695866"/>
                </a:lnTo>
                <a:lnTo>
                  <a:pt x="412304" y="697877"/>
                </a:lnTo>
                <a:lnTo>
                  <a:pt x="433169" y="758843"/>
                </a:lnTo>
                <a:lnTo>
                  <a:pt x="450517" y="819132"/>
                </a:lnTo>
                <a:lnTo>
                  <a:pt x="454016" y="830357"/>
                </a:lnTo>
                <a:lnTo>
                  <a:pt x="452839" y="839011"/>
                </a:lnTo>
                <a:lnTo>
                  <a:pt x="448545" y="845950"/>
                </a:lnTo>
                <a:lnTo>
                  <a:pt x="442173" y="851745"/>
                </a:lnTo>
                <a:lnTo>
                  <a:pt x="419495" y="855065"/>
                </a:lnTo>
                <a:lnTo>
                  <a:pt x="356025" y="845870"/>
                </a:lnTo>
                <a:lnTo>
                  <a:pt x="294215" y="837163"/>
                </a:lnTo>
                <a:lnTo>
                  <a:pt x="231801" y="829344"/>
                </a:lnTo>
                <a:lnTo>
                  <a:pt x="209403" y="826002"/>
                </a:lnTo>
                <a:lnTo>
                  <a:pt x="166217" y="83175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7808649" y="989678"/>
            <a:ext cx="266709" cy="885329"/>
          </a:xfrm>
          <a:custGeom>
            <a:avLst/>
            <a:gdLst/>
            <a:ahLst/>
            <a:cxnLst/>
            <a:rect l="0" t="0" r="0" b="0"/>
            <a:pathLst>
              <a:path w="266709" h="885329">
                <a:moveTo>
                  <a:pt x="108781" y="0"/>
                </a:moveTo>
                <a:lnTo>
                  <a:pt x="103192" y="16768"/>
                </a:lnTo>
                <a:lnTo>
                  <a:pt x="103568" y="34359"/>
                </a:lnTo>
                <a:lnTo>
                  <a:pt x="115330" y="94169"/>
                </a:lnTo>
                <a:lnTo>
                  <a:pt x="121642" y="156079"/>
                </a:lnTo>
                <a:lnTo>
                  <a:pt x="128219" y="213714"/>
                </a:lnTo>
                <a:lnTo>
                  <a:pt x="129518" y="270160"/>
                </a:lnTo>
                <a:lnTo>
                  <a:pt x="129774" y="326369"/>
                </a:lnTo>
                <a:lnTo>
                  <a:pt x="124236" y="382533"/>
                </a:lnTo>
                <a:lnTo>
                  <a:pt x="119112" y="439857"/>
                </a:lnTo>
                <a:lnTo>
                  <a:pt x="111169" y="503173"/>
                </a:lnTo>
                <a:lnTo>
                  <a:pt x="106369" y="549951"/>
                </a:lnTo>
                <a:lnTo>
                  <a:pt x="99855" y="612571"/>
                </a:lnTo>
                <a:lnTo>
                  <a:pt x="98728" y="661394"/>
                </a:lnTo>
                <a:lnTo>
                  <a:pt x="91110" y="721888"/>
                </a:lnTo>
                <a:lnTo>
                  <a:pt x="88393" y="778898"/>
                </a:lnTo>
                <a:lnTo>
                  <a:pt x="87856" y="835219"/>
                </a:lnTo>
                <a:lnTo>
                  <a:pt x="82174" y="871774"/>
                </a:lnTo>
                <a:lnTo>
                  <a:pt x="77005" y="878320"/>
                </a:lnTo>
                <a:lnTo>
                  <a:pt x="70049" y="881515"/>
                </a:lnTo>
                <a:lnTo>
                  <a:pt x="61903" y="882474"/>
                </a:lnTo>
                <a:lnTo>
                  <a:pt x="55302" y="879605"/>
                </a:lnTo>
                <a:lnTo>
                  <a:pt x="44849" y="867058"/>
                </a:lnTo>
                <a:lnTo>
                  <a:pt x="24915" y="811994"/>
                </a:lnTo>
                <a:lnTo>
                  <a:pt x="7053" y="758223"/>
                </a:lnTo>
                <a:lnTo>
                  <a:pt x="8" y="737071"/>
                </a:lnTo>
                <a:lnTo>
                  <a:pt x="0" y="733536"/>
                </a:lnTo>
                <a:lnTo>
                  <a:pt x="2336" y="734689"/>
                </a:lnTo>
                <a:lnTo>
                  <a:pt x="6232" y="738967"/>
                </a:lnTo>
                <a:lnTo>
                  <a:pt x="24451" y="792208"/>
                </a:lnTo>
                <a:lnTo>
                  <a:pt x="32697" y="816516"/>
                </a:lnTo>
                <a:lnTo>
                  <a:pt x="63768" y="864335"/>
                </a:lnTo>
                <a:lnTo>
                  <a:pt x="80586" y="878599"/>
                </a:lnTo>
                <a:lnTo>
                  <a:pt x="89985" y="884040"/>
                </a:lnTo>
                <a:lnTo>
                  <a:pt x="99759" y="885328"/>
                </a:lnTo>
                <a:lnTo>
                  <a:pt x="151093" y="870248"/>
                </a:lnTo>
                <a:lnTo>
                  <a:pt x="214083" y="840225"/>
                </a:lnTo>
                <a:lnTo>
                  <a:pt x="266708" y="82122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855495" y="115815"/>
            <a:ext cx="1724726" cy="1315570"/>
          </a:xfrm>
          <a:custGeom>
            <a:avLst/>
            <a:gdLst/>
            <a:ahLst/>
            <a:cxnLst/>
            <a:rect l="0" t="0" r="0" b="0"/>
            <a:pathLst>
              <a:path w="1724726" h="1315570">
                <a:moveTo>
                  <a:pt x="1019614" y="105283"/>
                </a:moveTo>
                <a:lnTo>
                  <a:pt x="965739" y="76602"/>
                </a:lnTo>
                <a:lnTo>
                  <a:pt x="908577" y="50669"/>
                </a:lnTo>
                <a:lnTo>
                  <a:pt x="851787" y="31786"/>
                </a:lnTo>
                <a:lnTo>
                  <a:pt x="797429" y="15232"/>
                </a:lnTo>
                <a:lnTo>
                  <a:pt x="736818" y="5557"/>
                </a:lnTo>
                <a:lnTo>
                  <a:pt x="685116" y="1096"/>
                </a:lnTo>
                <a:lnTo>
                  <a:pt x="629843" y="215"/>
                </a:lnTo>
                <a:lnTo>
                  <a:pt x="573864" y="41"/>
                </a:lnTo>
                <a:lnTo>
                  <a:pt x="517747" y="6"/>
                </a:lnTo>
                <a:lnTo>
                  <a:pt x="461602" y="0"/>
                </a:lnTo>
                <a:lnTo>
                  <a:pt x="398649" y="8404"/>
                </a:lnTo>
                <a:lnTo>
                  <a:pt x="345139" y="21329"/>
                </a:lnTo>
                <a:lnTo>
                  <a:pt x="283920" y="39808"/>
                </a:lnTo>
                <a:lnTo>
                  <a:pt x="220732" y="70385"/>
                </a:lnTo>
                <a:lnTo>
                  <a:pt x="158753" y="116028"/>
                </a:lnTo>
                <a:lnTo>
                  <a:pt x="107289" y="174022"/>
                </a:lnTo>
                <a:lnTo>
                  <a:pt x="74108" y="232114"/>
                </a:lnTo>
                <a:lnTo>
                  <a:pt x="38906" y="294839"/>
                </a:lnTo>
                <a:lnTo>
                  <a:pt x="19664" y="350564"/>
                </a:lnTo>
                <a:lnTo>
                  <a:pt x="11008" y="404208"/>
                </a:lnTo>
                <a:lnTo>
                  <a:pt x="3920" y="451476"/>
                </a:lnTo>
                <a:lnTo>
                  <a:pt x="0" y="502527"/>
                </a:lnTo>
                <a:lnTo>
                  <a:pt x="7081" y="564943"/>
                </a:lnTo>
                <a:lnTo>
                  <a:pt x="15235" y="614005"/>
                </a:lnTo>
                <a:lnTo>
                  <a:pt x="21702" y="673098"/>
                </a:lnTo>
                <a:lnTo>
                  <a:pt x="28309" y="729831"/>
                </a:lnTo>
                <a:lnTo>
                  <a:pt x="30783" y="792163"/>
                </a:lnTo>
                <a:lnTo>
                  <a:pt x="41324" y="843817"/>
                </a:lnTo>
                <a:lnTo>
                  <a:pt x="58125" y="904265"/>
                </a:lnTo>
                <a:lnTo>
                  <a:pt x="75573" y="957935"/>
                </a:lnTo>
                <a:lnTo>
                  <a:pt x="111271" y="1021249"/>
                </a:lnTo>
                <a:lnTo>
                  <a:pt x="160992" y="1084238"/>
                </a:lnTo>
                <a:lnTo>
                  <a:pt x="218800" y="1136859"/>
                </a:lnTo>
                <a:lnTo>
                  <a:pt x="234368" y="1149848"/>
                </a:lnTo>
                <a:lnTo>
                  <a:pt x="293533" y="1190902"/>
                </a:lnTo>
                <a:lnTo>
                  <a:pt x="345841" y="1222427"/>
                </a:lnTo>
                <a:lnTo>
                  <a:pt x="396319" y="1245616"/>
                </a:lnTo>
                <a:lnTo>
                  <a:pt x="451351" y="1265794"/>
                </a:lnTo>
                <a:lnTo>
                  <a:pt x="507281" y="1286374"/>
                </a:lnTo>
                <a:lnTo>
                  <a:pt x="570625" y="1300534"/>
                </a:lnTo>
                <a:lnTo>
                  <a:pt x="629411" y="1307664"/>
                </a:lnTo>
                <a:lnTo>
                  <a:pt x="686084" y="1314402"/>
                </a:lnTo>
                <a:lnTo>
                  <a:pt x="733877" y="1315569"/>
                </a:lnTo>
                <a:lnTo>
                  <a:pt x="785082" y="1310325"/>
                </a:lnTo>
                <a:lnTo>
                  <a:pt x="837299" y="1306952"/>
                </a:lnTo>
                <a:lnTo>
                  <a:pt x="898940" y="1305812"/>
                </a:lnTo>
                <a:lnTo>
                  <a:pt x="953056" y="1302468"/>
                </a:lnTo>
                <a:lnTo>
                  <a:pt x="1009066" y="1290888"/>
                </a:lnTo>
                <a:lnTo>
                  <a:pt x="1059252" y="1280786"/>
                </a:lnTo>
                <a:lnTo>
                  <a:pt x="1111167" y="1270384"/>
                </a:lnTo>
                <a:lnTo>
                  <a:pt x="1163594" y="1259892"/>
                </a:lnTo>
                <a:lnTo>
                  <a:pt x="1216173" y="1243786"/>
                </a:lnTo>
                <a:lnTo>
                  <a:pt x="1279105" y="1224618"/>
                </a:lnTo>
                <a:lnTo>
                  <a:pt x="1328257" y="1206168"/>
                </a:lnTo>
                <a:lnTo>
                  <a:pt x="1384260" y="1182092"/>
                </a:lnTo>
                <a:lnTo>
                  <a:pt x="1446312" y="1153619"/>
                </a:lnTo>
                <a:lnTo>
                  <a:pt x="1505737" y="1104016"/>
                </a:lnTo>
                <a:lnTo>
                  <a:pt x="1565717" y="1047064"/>
                </a:lnTo>
                <a:lnTo>
                  <a:pt x="1611223" y="992396"/>
                </a:lnTo>
                <a:lnTo>
                  <a:pt x="1646132" y="934062"/>
                </a:lnTo>
                <a:lnTo>
                  <a:pt x="1668372" y="885981"/>
                </a:lnTo>
                <a:lnTo>
                  <a:pt x="1689780" y="834690"/>
                </a:lnTo>
                <a:lnTo>
                  <a:pt x="1709569" y="781767"/>
                </a:lnTo>
                <a:lnTo>
                  <a:pt x="1721624" y="731279"/>
                </a:lnTo>
                <a:lnTo>
                  <a:pt x="1724015" y="679538"/>
                </a:lnTo>
                <a:lnTo>
                  <a:pt x="1724725" y="622873"/>
                </a:lnTo>
                <a:lnTo>
                  <a:pt x="1721815" y="565919"/>
                </a:lnTo>
                <a:lnTo>
                  <a:pt x="1713544" y="513949"/>
                </a:lnTo>
                <a:lnTo>
                  <a:pt x="1700269" y="453769"/>
                </a:lnTo>
                <a:lnTo>
                  <a:pt x="1676806" y="400027"/>
                </a:lnTo>
                <a:lnTo>
                  <a:pt x="1642710" y="344872"/>
                </a:lnTo>
                <a:lnTo>
                  <a:pt x="1598849" y="287162"/>
                </a:lnTo>
                <a:lnTo>
                  <a:pt x="1541365" y="227059"/>
                </a:lnTo>
                <a:lnTo>
                  <a:pt x="1481602" y="178381"/>
                </a:lnTo>
                <a:lnTo>
                  <a:pt x="1419047" y="130413"/>
                </a:lnTo>
                <a:lnTo>
                  <a:pt x="1356469" y="93374"/>
                </a:lnTo>
                <a:lnTo>
                  <a:pt x="1293350" y="70375"/>
                </a:lnTo>
                <a:lnTo>
                  <a:pt x="1232379" y="44332"/>
                </a:lnTo>
                <a:lnTo>
                  <a:pt x="1182914" y="28512"/>
                </a:lnTo>
                <a:lnTo>
                  <a:pt x="1125192" y="23265"/>
                </a:lnTo>
                <a:lnTo>
                  <a:pt x="1072993" y="16120"/>
                </a:lnTo>
                <a:lnTo>
                  <a:pt x="1010878" y="11631"/>
                </a:lnTo>
                <a:lnTo>
                  <a:pt x="988028" y="105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6539140" y="1739532"/>
            <a:ext cx="745060" cy="865212"/>
          </a:xfrm>
          <a:custGeom>
            <a:avLst/>
            <a:gdLst/>
            <a:ahLst/>
            <a:cxnLst/>
            <a:rect l="0" t="0" r="0" b="0"/>
            <a:pathLst>
              <a:path w="745060" h="865212">
                <a:moveTo>
                  <a:pt x="525482" y="29255"/>
                </a:moveTo>
                <a:lnTo>
                  <a:pt x="481519" y="5536"/>
                </a:lnTo>
                <a:lnTo>
                  <a:pt x="445646" y="0"/>
                </a:lnTo>
                <a:lnTo>
                  <a:pt x="391602" y="6536"/>
                </a:lnTo>
                <a:lnTo>
                  <a:pt x="335866" y="22211"/>
                </a:lnTo>
                <a:lnTo>
                  <a:pt x="279796" y="47491"/>
                </a:lnTo>
                <a:lnTo>
                  <a:pt x="226000" y="82250"/>
                </a:lnTo>
                <a:lnTo>
                  <a:pt x="164941" y="140594"/>
                </a:lnTo>
                <a:lnTo>
                  <a:pt x="124891" y="191888"/>
                </a:lnTo>
                <a:lnTo>
                  <a:pt x="91590" y="251976"/>
                </a:lnTo>
                <a:lnTo>
                  <a:pt x="60967" y="303441"/>
                </a:lnTo>
                <a:lnTo>
                  <a:pt x="37889" y="362009"/>
                </a:lnTo>
                <a:lnTo>
                  <a:pt x="20852" y="423664"/>
                </a:lnTo>
                <a:lnTo>
                  <a:pt x="3834" y="483573"/>
                </a:lnTo>
                <a:lnTo>
                  <a:pt x="0" y="543733"/>
                </a:lnTo>
                <a:lnTo>
                  <a:pt x="4832" y="595434"/>
                </a:lnTo>
                <a:lnTo>
                  <a:pt x="28745" y="658459"/>
                </a:lnTo>
                <a:lnTo>
                  <a:pt x="46848" y="694927"/>
                </a:lnTo>
                <a:lnTo>
                  <a:pt x="94561" y="755818"/>
                </a:lnTo>
                <a:lnTo>
                  <a:pt x="126790" y="793055"/>
                </a:lnTo>
                <a:lnTo>
                  <a:pt x="179009" y="827783"/>
                </a:lnTo>
                <a:lnTo>
                  <a:pt x="234384" y="851584"/>
                </a:lnTo>
                <a:lnTo>
                  <a:pt x="290383" y="865211"/>
                </a:lnTo>
                <a:lnTo>
                  <a:pt x="346505" y="862184"/>
                </a:lnTo>
                <a:lnTo>
                  <a:pt x="397062" y="855650"/>
                </a:lnTo>
                <a:lnTo>
                  <a:pt x="459842" y="831373"/>
                </a:lnTo>
                <a:lnTo>
                  <a:pt x="520694" y="810961"/>
                </a:lnTo>
                <a:lnTo>
                  <a:pt x="577612" y="780116"/>
                </a:lnTo>
                <a:lnTo>
                  <a:pt x="639036" y="731785"/>
                </a:lnTo>
                <a:lnTo>
                  <a:pt x="688051" y="672732"/>
                </a:lnTo>
                <a:lnTo>
                  <a:pt x="716865" y="620049"/>
                </a:lnTo>
                <a:lnTo>
                  <a:pt x="731017" y="571503"/>
                </a:lnTo>
                <a:lnTo>
                  <a:pt x="741448" y="521244"/>
                </a:lnTo>
                <a:lnTo>
                  <a:pt x="745059" y="473857"/>
                </a:lnTo>
                <a:lnTo>
                  <a:pt x="744960" y="417572"/>
                </a:lnTo>
                <a:lnTo>
                  <a:pt x="738041" y="364501"/>
                </a:lnTo>
                <a:lnTo>
                  <a:pt x="727412" y="320960"/>
                </a:lnTo>
                <a:lnTo>
                  <a:pt x="696771" y="265183"/>
                </a:lnTo>
                <a:lnTo>
                  <a:pt x="647508" y="204392"/>
                </a:lnTo>
                <a:lnTo>
                  <a:pt x="641295" y="1977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7106735" y="3039248"/>
            <a:ext cx="782387" cy="680327"/>
            <a:chOff x="7106735" y="3039248"/>
            <a:chExt cx="782387" cy="680327"/>
          </a:xfrm>
        </p:grpSpPr>
        <p:sp>
          <p:nvSpPr>
            <p:cNvPr id="32" name="Freeform 31"/>
            <p:cNvSpPr/>
            <p:nvPr/>
          </p:nvSpPr>
          <p:spPr>
            <a:xfrm>
              <a:off x="7106735" y="3369119"/>
              <a:ext cx="168458" cy="31586"/>
            </a:xfrm>
            <a:custGeom>
              <a:avLst/>
              <a:gdLst/>
              <a:ahLst/>
              <a:cxnLst/>
              <a:rect l="0" t="0" r="0" b="0"/>
              <a:pathLst>
                <a:path w="168458" h="31586">
                  <a:moveTo>
                    <a:pt x="168457" y="0"/>
                  </a:moveTo>
                  <a:lnTo>
                    <a:pt x="106176" y="16789"/>
                  </a:lnTo>
                  <a:lnTo>
                    <a:pt x="43849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62199" y="3039248"/>
              <a:ext cx="326923" cy="680327"/>
            </a:xfrm>
            <a:custGeom>
              <a:avLst/>
              <a:gdLst/>
              <a:ahLst/>
              <a:cxnLst/>
              <a:rect l="0" t="0" r="0" b="0"/>
              <a:pathLst>
                <a:path w="326923" h="680327">
                  <a:moveTo>
                    <a:pt x="292060" y="161415"/>
                  </a:moveTo>
                  <a:lnTo>
                    <a:pt x="253686" y="190723"/>
                  </a:lnTo>
                  <a:lnTo>
                    <a:pt x="204336" y="249419"/>
                  </a:lnTo>
                  <a:lnTo>
                    <a:pt x="163641" y="304372"/>
                  </a:lnTo>
                  <a:lnTo>
                    <a:pt x="132588" y="367110"/>
                  </a:lnTo>
                  <a:lnTo>
                    <a:pt x="112618" y="415774"/>
                  </a:lnTo>
                  <a:lnTo>
                    <a:pt x="84909" y="479030"/>
                  </a:lnTo>
                  <a:lnTo>
                    <a:pt x="66481" y="529350"/>
                  </a:lnTo>
                  <a:lnTo>
                    <a:pt x="61627" y="583137"/>
                  </a:lnTo>
                  <a:lnTo>
                    <a:pt x="63906" y="621721"/>
                  </a:lnTo>
                  <a:lnTo>
                    <a:pt x="70166" y="643246"/>
                  </a:lnTo>
                  <a:lnTo>
                    <a:pt x="80746" y="660611"/>
                  </a:lnTo>
                  <a:lnTo>
                    <a:pt x="96368" y="673009"/>
                  </a:lnTo>
                  <a:lnTo>
                    <a:pt x="105446" y="677953"/>
                  </a:lnTo>
                  <a:lnTo>
                    <a:pt x="128012" y="680326"/>
                  </a:lnTo>
                  <a:lnTo>
                    <a:pt x="152469" y="676311"/>
                  </a:lnTo>
                  <a:lnTo>
                    <a:pt x="184799" y="660897"/>
                  </a:lnTo>
                  <a:lnTo>
                    <a:pt x="209716" y="640342"/>
                  </a:lnTo>
                  <a:lnTo>
                    <a:pt x="230747" y="612545"/>
                  </a:lnTo>
                  <a:lnTo>
                    <a:pt x="252776" y="561288"/>
                  </a:lnTo>
                  <a:lnTo>
                    <a:pt x="252604" y="518672"/>
                  </a:lnTo>
                  <a:lnTo>
                    <a:pt x="240896" y="462614"/>
                  </a:lnTo>
                  <a:lnTo>
                    <a:pt x="202666" y="403054"/>
                  </a:lnTo>
                  <a:lnTo>
                    <a:pt x="144208" y="340354"/>
                  </a:lnTo>
                  <a:lnTo>
                    <a:pt x="88685" y="277224"/>
                  </a:lnTo>
                  <a:lnTo>
                    <a:pt x="36960" y="214057"/>
                  </a:lnTo>
                  <a:lnTo>
                    <a:pt x="6504" y="161415"/>
                  </a:lnTo>
                  <a:lnTo>
                    <a:pt x="0" y="124240"/>
                  </a:lnTo>
                  <a:lnTo>
                    <a:pt x="4718" y="100439"/>
                  </a:lnTo>
                  <a:lnTo>
                    <a:pt x="20528" y="70428"/>
                  </a:lnTo>
                  <a:lnTo>
                    <a:pt x="34509" y="55466"/>
                  </a:lnTo>
                  <a:lnTo>
                    <a:pt x="82235" y="32400"/>
                  </a:lnTo>
                  <a:lnTo>
                    <a:pt x="137351" y="14126"/>
                  </a:lnTo>
                  <a:lnTo>
                    <a:pt x="190920" y="0"/>
                  </a:lnTo>
                  <a:lnTo>
                    <a:pt x="226997" y="634"/>
                  </a:lnTo>
                  <a:lnTo>
                    <a:pt x="259914" y="8231"/>
                  </a:lnTo>
                  <a:lnTo>
                    <a:pt x="286304" y="23480"/>
                  </a:lnTo>
                  <a:lnTo>
                    <a:pt x="308942" y="48406"/>
                  </a:lnTo>
                  <a:lnTo>
                    <a:pt x="324878" y="78018"/>
                  </a:lnTo>
                  <a:lnTo>
                    <a:pt x="326922" y="98613"/>
                  </a:lnTo>
                  <a:lnTo>
                    <a:pt x="322762" y="118295"/>
                  </a:lnTo>
                  <a:lnTo>
                    <a:pt x="302589" y="161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296671" y="305326"/>
            <a:ext cx="5115392" cy="863338"/>
            <a:chOff x="2296671" y="305326"/>
            <a:chExt cx="5115392" cy="863338"/>
          </a:xfrm>
        </p:grpSpPr>
        <p:sp>
          <p:nvSpPr>
            <p:cNvPr id="2" name="Freeform 1"/>
            <p:cNvSpPr/>
            <p:nvPr/>
          </p:nvSpPr>
          <p:spPr>
            <a:xfrm>
              <a:off x="2296671" y="328400"/>
              <a:ext cx="409153" cy="840264"/>
            </a:xfrm>
            <a:custGeom>
              <a:avLst/>
              <a:gdLst/>
              <a:ahLst/>
              <a:cxnLst/>
              <a:rect l="0" t="0" r="0" b="0"/>
              <a:pathLst>
                <a:path w="409153" h="840264">
                  <a:moveTo>
                    <a:pt x="9070" y="840263"/>
                  </a:moveTo>
                  <a:lnTo>
                    <a:pt x="5" y="781646"/>
                  </a:lnTo>
                  <a:lnTo>
                    <a:pt x="0" y="721406"/>
                  </a:lnTo>
                  <a:lnTo>
                    <a:pt x="6931" y="667046"/>
                  </a:lnTo>
                  <a:lnTo>
                    <a:pt x="11556" y="614634"/>
                  </a:lnTo>
                  <a:lnTo>
                    <a:pt x="17215" y="551531"/>
                  </a:lnTo>
                  <a:lnTo>
                    <a:pt x="22011" y="493450"/>
                  </a:lnTo>
                  <a:lnTo>
                    <a:pt x="27722" y="441536"/>
                  </a:lnTo>
                  <a:lnTo>
                    <a:pt x="32534" y="386769"/>
                  </a:lnTo>
                  <a:lnTo>
                    <a:pt x="39051" y="331234"/>
                  </a:lnTo>
                  <a:lnTo>
                    <a:pt x="45769" y="272459"/>
                  </a:lnTo>
                  <a:lnTo>
                    <a:pt x="58519" y="210518"/>
                  </a:lnTo>
                  <a:lnTo>
                    <a:pt x="72303" y="150623"/>
                  </a:lnTo>
                  <a:lnTo>
                    <a:pt x="80702" y="93125"/>
                  </a:lnTo>
                  <a:lnTo>
                    <a:pt x="90766" y="35017"/>
                  </a:lnTo>
                  <a:lnTo>
                    <a:pt x="97242" y="10933"/>
                  </a:lnTo>
                  <a:lnTo>
                    <a:pt x="102946" y="4277"/>
                  </a:lnTo>
                  <a:lnTo>
                    <a:pt x="110258" y="1009"/>
                  </a:lnTo>
                  <a:lnTo>
                    <a:pt x="118643" y="0"/>
                  </a:lnTo>
                  <a:lnTo>
                    <a:pt x="126572" y="4007"/>
                  </a:lnTo>
                  <a:lnTo>
                    <a:pt x="148910" y="32003"/>
                  </a:lnTo>
                  <a:lnTo>
                    <a:pt x="178884" y="91443"/>
                  </a:lnTo>
                  <a:lnTo>
                    <a:pt x="198299" y="145211"/>
                  </a:lnTo>
                  <a:lnTo>
                    <a:pt x="224498" y="198002"/>
                  </a:lnTo>
                  <a:lnTo>
                    <a:pt x="256976" y="261193"/>
                  </a:lnTo>
                  <a:lnTo>
                    <a:pt x="275624" y="313838"/>
                  </a:lnTo>
                  <a:lnTo>
                    <a:pt x="289797" y="364357"/>
                  </a:lnTo>
                  <a:lnTo>
                    <a:pt x="307372" y="427754"/>
                  </a:lnTo>
                  <a:lnTo>
                    <a:pt x="321414" y="479796"/>
                  </a:lnTo>
                  <a:lnTo>
                    <a:pt x="335453" y="532017"/>
                  </a:lnTo>
                  <a:lnTo>
                    <a:pt x="353000" y="588364"/>
                  </a:lnTo>
                  <a:lnTo>
                    <a:pt x="370158" y="644189"/>
                  </a:lnTo>
                  <a:lnTo>
                    <a:pt x="395731" y="700017"/>
                  </a:lnTo>
                  <a:lnTo>
                    <a:pt x="405176" y="739567"/>
                  </a:lnTo>
                  <a:lnTo>
                    <a:pt x="408629" y="802580"/>
                  </a:lnTo>
                  <a:lnTo>
                    <a:pt x="409152" y="8297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68911" y="926507"/>
              <a:ext cx="263214" cy="6067"/>
            </a:xfrm>
            <a:custGeom>
              <a:avLst/>
              <a:gdLst/>
              <a:ahLst/>
              <a:cxnLst/>
              <a:rect l="0" t="0" r="0" b="0"/>
              <a:pathLst>
                <a:path w="263214" h="6067">
                  <a:moveTo>
                    <a:pt x="263213" y="0"/>
                  </a:moveTo>
                  <a:lnTo>
                    <a:pt x="204596" y="0"/>
                  </a:lnTo>
                  <a:lnTo>
                    <a:pt x="149252" y="0"/>
                  </a:lnTo>
                  <a:lnTo>
                    <a:pt x="86328" y="3120"/>
                  </a:lnTo>
                  <a:lnTo>
                    <a:pt x="57086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32165" y="379025"/>
              <a:ext cx="395982" cy="660539"/>
            </a:xfrm>
            <a:custGeom>
              <a:avLst/>
              <a:gdLst/>
              <a:ahLst/>
              <a:cxnLst/>
              <a:rect l="0" t="0" r="0" b="0"/>
              <a:pathLst>
                <a:path w="395982" h="660539">
                  <a:moveTo>
                    <a:pt x="0" y="0"/>
                  </a:moveTo>
                  <a:lnTo>
                    <a:pt x="8334" y="54145"/>
                  </a:lnTo>
                  <a:lnTo>
                    <a:pt x="12998" y="101441"/>
                  </a:lnTo>
                  <a:lnTo>
                    <a:pt x="18669" y="159908"/>
                  </a:lnTo>
                  <a:lnTo>
                    <a:pt x="21166" y="202092"/>
                  </a:lnTo>
                  <a:lnTo>
                    <a:pt x="26175" y="248136"/>
                  </a:lnTo>
                  <a:lnTo>
                    <a:pt x="29181" y="295897"/>
                  </a:lnTo>
                  <a:lnTo>
                    <a:pt x="30517" y="340910"/>
                  </a:lnTo>
                  <a:lnTo>
                    <a:pt x="31269" y="396069"/>
                  </a:lnTo>
                  <a:lnTo>
                    <a:pt x="31445" y="439633"/>
                  </a:lnTo>
                  <a:lnTo>
                    <a:pt x="31523" y="483172"/>
                  </a:lnTo>
                  <a:lnTo>
                    <a:pt x="34687" y="544025"/>
                  </a:lnTo>
                  <a:lnTo>
                    <a:pt x="36794" y="592861"/>
                  </a:lnTo>
                  <a:lnTo>
                    <a:pt x="31102" y="652027"/>
                  </a:lnTo>
                  <a:lnTo>
                    <a:pt x="28924" y="652274"/>
                  </a:lnTo>
                  <a:lnTo>
                    <a:pt x="26301" y="648929"/>
                  </a:lnTo>
                  <a:lnTo>
                    <a:pt x="21748" y="588975"/>
                  </a:lnTo>
                  <a:lnTo>
                    <a:pt x="26783" y="533322"/>
                  </a:lnTo>
                  <a:lnTo>
                    <a:pt x="39043" y="478438"/>
                  </a:lnTo>
                  <a:lnTo>
                    <a:pt x="56210" y="421753"/>
                  </a:lnTo>
                  <a:lnTo>
                    <a:pt x="77876" y="389736"/>
                  </a:lnTo>
                  <a:lnTo>
                    <a:pt x="106523" y="363612"/>
                  </a:lnTo>
                  <a:lnTo>
                    <a:pt x="168565" y="334206"/>
                  </a:lnTo>
                  <a:lnTo>
                    <a:pt x="211253" y="328702"/>
                  </a:lnTo>
                  <a:lnTo>
                    <a:pt x="255356" y="338249"/>
                  </a:lnTo>
                  <a:lnTo>
                    <a:pt x="311010" y="370842"/>
                  </a:lnTo>
                  <a:lnTo>
                    <a:pt x="344836" y="401948"/>
                  </a:lnTo>
                  <a:lnTo>
                    <a:pt x="377818" y="453787"/>
                  </a:lnTo>
                  <a:lnTo>
                    <a:pt x="390188" y="482443"/>
                  </a:lnTo>
                  <a:lnTo>
                    <a:pt x="395981" y="529121"/>
                  </a:lnTo>
                  <a:lnTo>
                    <a:pt x="385043" y="588565"/>
                  </a:lnTo>
                  <a:lnTo>
                    <a:pt x="372342" y="607075"/>
                  </a:lnTo>
                  <a:lnTo>
                    <a:pt x="335592" y="638023"/>
                  </a:lnTo>
                  <a:lnTo>
                    <a:pt x="299346" y="653988"/>
                  </a:lnTo>
                  <a:lnTo>
                    <a:pt x="258971" y="660538"/>
                  </a:lnTo>
                  <a:lnTo>
                    <a:pt x="204576" y="655515"/>
                  </a:lnTo>
                  <a:lnTo>
                    <a:pt x="157928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88152" y="646628"/>
              <a:ext cx="344938" cy="353252"/>
            </a:xfrm>
            <a:custGeom>
              <a:avLst/>
              <a:gdLst/>
              <a:ahLst/>
              <a:cxnLst/>
              <a:rect l="0" t="0" r="0" b="0"/>
              <a:pathLst>
                <a:path w="344938" h="353252">
                  <a:moveTo>
                    <a:pt x="244179" y="16667"/>
                  </a:moveTo>
                  <a:lnTo>
                    <a:pt x="233001" y="5488"/>
                  </a:lnTo>
                  <a:lnTo>
                    <a:pt x="211915" y="0"/>
                  </a:lnTo>
                  <a:lnTo>
                    <a:pt x="170279" y="30"/>
                  </a:lnTo>
                  <a:lnTo>
                    <a:pt x="119877" y="10521"/>
                  </a:lnTo>
                  <a:lnTo>
                    <a:pt x="63910" y="45436"/>
                  </a:lnTo>
                  <a:lnTo>
                    <a:pt x="16565" y="86918"/>
                  </a:lnTo>
                  <a:lnTo>
                    <a:pt x="743" y="113521"/>
                  </a:lnTo>
                  <a:lnTo>
                    <a:pt x="0" y="122180"/>
                  </a:lnTo>
                  <a:lnTo>
                    <a:pt x="5414" y="138041"/>
                  </a:lnTo>
                  <a:lnTo>
                    <a:pt x="27205" y="160124"/>
                  </a:lnTo>
                  <a:lnTo>
                    <a:pt x="49090" y="168163"/>
                  </a:lnTo>
                  <a:lnTo>
                    <a:pt x="101268" y="173324"/>
                  </a:lnTo>
                  <a:lnTo>
                    <a:pt x="163871" y="174343"/>
                  </a:lnTo>
                  <a:lnTo>
                    <a:pt x="222510" y="177664"/>
                  </a:lnTo>
                  <a:lnTo>
                    <a:pt x="279153" y="189239"/>
                  </a:lnTo>
                  <a:lnTo>
                    <a:pt x="310174" y="204930"/>
                  </a:lnTo>
                  <a:lnTo>
                    <a:pt x="334183" y="235575"/>
                  </a:lnTo>
                  <a:lnTo>
                    <a:pt x="344937" y="274291"/>
                  </a:lnTo>
                  <a:lnTo>
                    <a:pt x="342534" y="309809"/>
                  </a:lnTo>
                  <a:lnTo>
                    <a:pt x="337825" y="318550"/>
                  </a:lnTo>
                  <a:lnTo>
                    <a:pt x="323234" y="331381"/>
                  </a:lnTo>
                  <a:lnTo>
                    <a:pt x="284111" y="345182"/>
                  </a:lnTo>
                  <a:lnTo>
                    <a:pt x="226894" y="351920"/>
                  </a:lnTo>
                  <a:lnTo>
                    <a:pt x="170531" y="353251"/>
                  </a:lnTo>
                  <a:lnTo>
                    <a:pt x="114338" y="347925"/>
                  </a:lnTo>
                  <a:lnTo>
                    <a:pt x="61831" y="335359"/>
                  </a:lnTo>
                  <a:lnTo>
                    <a:pt x="44138" y="3325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91556" y="709397"/>
              <a:ext cx="380166" cy="287629"/>
            </a:xfrm>
            <a:custGeom>
              <a:avLst/>
              <a:gdLst/>
              <a:ahLst/>
              <a:cxnLst/>
              <a:rect l="0" t="0" r="0" b="0"/>
              <a:pathLst>
                <a:path w="380166" h="287629">
                  <a:moveTo>
                    <a:pt x="256672" y="48654"/>
                  </a:moveTo>
                  <a:lnTo>
                    <a:pt x="251082" y="31887"/>
                  </a:lnTo>
                  <a:lnTo>
                    <a:pt x="238980" y="17415"/>
                  </a:lnTo>
                  <a:lnTo>
                    <a:pt x="230839" y="10281"/>
                  </a:lnTo>
                  <a:lnTo>
                    <a:pt x="209316" y="2354"/>
                  </a:lnTo>
                  <a:lnTo>
                    <a:pt x="182982" y="0"/>
                  </a:lnTo>
                  <a:lnTo>
                    <a:pt x="124656" y="8021"/>
                  </a:lnTo>
                  <a:lnTo>
                    <a:pt x="100902" y="16557"/>
                  </a:lnTo>
                  <a:lnTo>
                    <a:pt x="68968" y="41094"/>
                  </a:lnTo>
                  <a:lnTo>
                    <a:pt x="23172" y="101557"/>
                  </a:lnTo>
                  <a:lnTo>
                    <a:pt x="1156" y="159563"/>
                  </a:lnTo>
                  <a:lnTo>
                    <a:pt x="0" y="183345"/>
                  </a:lnTo>
                  <a:lnTo>
                    <a:pt x="9045" y="219584"/>
                  </a:lnTo>
                  <a:lnTo>
                    <a:pt x="26543" y="253718"/>
                  </a:lnTo>
                  <a:lnTo>
                    <a:pt x="33062" y="262573"/>
                  </a:lnTo>
                  <a:lnTo>
                    <a:pt x="52785" y="275530"/>
                  </a:lnTo>
                  <a:lnTo>
                    <a:pt x="77148" y="284019"/>
                  </a:lnTo>
                  <a:lnTo>
                    <a:pt x="117172" y="287628"/>
                  </a:lnTo>
                  <a:lnTo>
                    <a:pt x="172618" y="282079"/>
                  </a:lnTo>
                  <a:lnTo>
                    <a:pt x="234219" y="275047"/>
                  </a:lnTo>
                  <a:lnTo>
                    <a:pt x="284732" y="261223"/>
                  </a:lnTo>
                  <a:lnTo>
                    <a:pt x="340499" y="222519"/>
                  </a:lnTo>
                  <a:lnTo>
                    <a:pt x="363138" y="194536"/>
                  </a:lnTo>
                  <a:lnTo>
                    <a:pt x="373400" y="174322"/>
                  </a:lnTo>
                  <a:lnTo>
                    <a:pt x="380165" y="132033"/>
                  </a:lnTo>
                  <a:lnTo>
                    <a:pt x="375509" y="108718"/>
                  </a:lnTo>
                  <a:lnTo>
                    <a:pt x="353455" y="69098"/>
                  </a:lnTo>
                  <a:lnTo>
                    <a:pt x="337121" y="54621"/>
                  </a:lnTo>
                  <a:lnTo>
                    <a:pt x="298039" y="35795"/>
                  </a:lnTo>
                  <a:lnTo>
                    <a:pt x="256672" y="275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53554" y="305326"/>
              <a:ext cx="16002" cy="758053"/>
            </a:xfrm>
            <a:custGeom>
              <a:avLst/>
              <a:gdLst/>
              <a:ahLst/>
              <a:cxnLst/>
              <a:rect l="0" t="0" r="0" b="0"/>
              <a:pathLst>
                <a:path w="16002" h="758053">
                  <a:moveTo>
                    <a:pt x="10528" y="0"/>
                  </a:moveTo>
                  <a:lnTo>
                    <a:pt x="2195" y="48931"/>
                  </a:lnTo>
                  <a:lnTo>
                    <a:pt x="3770" y="90537"/>
                  </a:lnTo>
                  <a:lnTo>
                    <a:pt x="8526" y="137570"/>
                  </a:lnTo>
                  <a:lnTo>
                    <a:pt x="9639" y="180465"/>
                  </a:lnTo>
                  <a:lnTo>
                    <a:pt x="10133" y="226826"/>
                  </a:lnTo>
                  <a:lnTo>
                    <a:pt x="16001" y="282197"/>
                  </a:lnTo>
                  <a:lnTo>
                    <a:pt x="12823" y="335593"/>
                  </a:lnTo>
                  <a:lnTo>
                    <a:pt x="7862" y="389987"/>
                  </a:lnTo>
                  <a:lnTo>
                    <a:pt x="1553" y="445792"/>
                  </a:lnTo>
                  <a:lnTo>
                    <a:pt x="307" y="501875"/>
                  </a:lnTo>
                  <a:lnTo>
                    <a:pt x="60" y="564253"/>
                  </a:lnTo>
                  <a:lnTo>
                    <a:pt x="18" y="616792"/>
                  </a:lnTo>
                  <a:lnTo>
                    <a:pt x="5" y="665114"/>
                  </a:lnTo>
                  <a:lnTo>
                    <a:pt x="1" y="728255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32624" y="747523"/>
              <a:ext cx="250336" cy="318199"/>
            </a:xfrm>
            <a:custGeom>
              <a:avLst/>
              <a:gdLst/>
              <a:ahLst/>
              <a:cxnLst/>
              <a:rect l="0" t="0" r="0" b="0"/>
              <a:pathLst>
                <a:path w="250336" h="318199">
                  <a:moveTo>
                    <a:pt x="10443" y="0"/>
                  </a:moveTo>
                  <a:lnTo>
                    <a:pt x="2110" y="37478"/>
                  </a:lnTo>
                  <a:lnTo>
                    <a:pt x="348" y="88901"/>
                  </a:lnTo>
                  <a:lnTo>
                    <a:pt x="0" y="145289"/>
                  </a:lnTo>
                  <a:lnTo>
                    <a:pt x="3051" y="208420"/>
                  </a:lnTo>
                  <a:lnTo>
                    <a:pt x="14572" y="260708"/>
                  </a:lnTo>
                  <a:lnTo>
                    <a:pt x="30254" y="294056"/>
                  </a:lnTo>
                  <a:lnTo>
                    <a:pt x="46154" y="309286"/>
                  </a:lnTo>
                  <a:lnTo>
                    <a:pt x="55308" y="314985"/>
                  </a:lnTo>
                  <a:lnTo>
                    <a:pt x="77956" y="318198"/>
                  </a:lnTo>
                  <a:lnTo>
                    <a:pt x="102450" y="314557"/>
                  </a:lnTo>
                  <a:lnTo>
                    <a:pt x="134800" y="299352"/>
                  </a:lnTo>
                  <a:lnTo>
                    <a:pt x="174666" y="266397"/>
                  </a:lnTo>
                  <a:lnTo>
                    <a:pt x="223310" y="205677"/>
                  </a:lnTo>
                  <a:lnTo>
                    <a:pt x="244958" y="142783"/>
                  </a:lnTo>
                  <a:lnTo>
                    <a:pt x="250335" y="101448"/>
                  </a:lnTo>
                  <a:lnTo>
                    <a:pt x="240749" y="59564"/>
                  </a:lnTo>
                  <a:lnTo>
                    <a:pt x="221013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64207" y="326383"/>
              <a:ext cx="31586" cy="652768"/>
            </a:xfrm>
            <a:custGeom>
              <a:avLst/>
              <a:gdLst/>
              <a:ahLst/>
              <a:cxnLst/>
              <a:rect l="0" t="0" r="0" b="0"/>
              <a:pathLst>
                <a:path w="31586" h="652768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0" y="208781"/>
                  </a:lnTo>
                  <a:lnTo>
                    <a:pt x="7236" y="269185"/>
                  </a:lnTo>
                  <a:lnTo>
                    <a:pt x="9878" y="326177"/>
                  </a:lnTo>
                  <a:lnTo>
                    <a:pt x="10400" y="388084"/>
                  </a:lnTo>
                  <a:lnTo>
                    <a:pt x="10503" y="448232"/>
                  </a:lnTo>
                  <a:lnTo>
                    <a:pt x="13643" y="502054"/>
                  </a:lnTo>
                  <a:lnTo>
                    <a:pt x="19593" y="552416"/>
                  </a:lnTo>
                  <a:lnTo>
                    <a:pt x="28003" y="612321"/>
                  </a:lnTo>
                  <a:lnTo>
                    <a:pt x="31585" y="6527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969450" y="600124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273741" y="0"/>
                  </a:moveTo>
                  <a:lnTo>
                    <a:pt x="218600" y="14654"/>
                  </a:lnTo>
                  <a:lnTo>
                    <a:pt x="170185" y="19160"/>
                  </a:lnTo>
                  <a:lnTo>
                    <a:pt x="113206" y="26084"/>
                  </a:lnTo>
                  <a:lnTo>
                    <a:pt x="69422" y="29140"/>
                  </a:lnTo>
                  <a:lnTo>
                    <a:pt x="20570" y="30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66968" y="688255"/>
              <a:ext cx="259753" cy="311953"/>
            </a:xfrm>
            <a:custGeom>
              <a:avLst/>
              <a:gdLst/>
              <a:ahLst/>
              <a:cxnLst/>
              <a:rect l="0" t="0" r="0" b="0"/>
              <a:pathLst>
                <a:path w="259753" h="311953">
                  <a:moveTo>
                    <a:pt x="49923" y="132967"/>
                  </a:moveTo>
                  <a:lnTo>
                    <a:pt x="82375" y="126902"/>
                  </a:lnTo>
                  <a:lnTo>
                    <a:pt x="139854" y="131937"/>
                  </a:lnTo>
                  <a:lnTo>
                    <a:pt x="202926" y="121379"/>
                  </a:lnTo>
                  <a:lnTo>
                    <a:pt x="231398" y="112609"/>
                  </a:lnTo>
                  <a:lnTo>
                    <a:pt x="251851" y="97013"/>
                  </a:lnTo>
                  <a:lnTo>
                    <a:pt x="257071" y="86771"/>
                  </a:lnTo>
                  <a:lnTo>
                    <a:pt x="259752" y="62913"/>
                  </a:lnTo>
                  <a:lnTo>
                    <a:pt x="256490" y="52339"/>
                  </a:lnTo>
                  <a:lnTo>
                    <a:pt x="243506" y="34352"/>
                  </a:lnTo>
                  <a:lnTo>
                    <a:pt x="216465" y="16660"/>
                  </a:lnTo>
                  <a:lnTo>
                    <a:pt x="166311" y="1372"/>
                  </a:lnTo>
                  <a:lnTo>
                    <a:pt x="120543" y="0"/>
                  </a:lnTo>
                  <a:lnTo>
                    <a:pt x="84885" y="13371"/>
                  </a:lnTo>
                  <a:lnTo>
                    <a:pt x="58982" y="33321"/>
                  </a:lnTo>
                  <a:lnTo>
                    <a:pt x="22116" y="81067"/>
                  </a:lnTo>
                  <a:lnTo>
                    <a:pt x="6459" y="117720"/>
                  </a:lnTo>
                  <a:lnTo>
                    <a:pt x="0" y="158215"/>
                  </a:lnTo>
                  <a:lnTo>
                    <a:pt x="3676" y="194261"/>
                  </a:lnTo>
                  <a:lnTo>
                    <a:pt x="17763" y="227167"/>
                  </a:lnTo>
                  <a:lnTo>
                    <a:pt x="42344" y="253555"/>
                  </a:lnTo>
                  <a:lnTo>
                    <a:pt x="95545" y="290599"/>
                  </a:lnTo>
                  <a:lnTo>
                    <a:pt x="121672" y="302462"/>
                  </a:lnTo>
                  <a:lnTo>
                    <a:pt x="173453" y="310077"/>
                  </a:lnTo>
                  <a:lnTo>
                    <a:pt x="207850" y="3119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32484" y="326383"/>
              <a:ext cx="310916" cy="686773"/>
            </a:xfrm>
            <a:custGeom>
              <a:avLst/>
              <a:gdLst/>
              <a:ahLst/>
              <a:cxnLst/>
              <a:rect l="0" t="0" r="0" b="0"/>
              <a:pathLst>
                <a:path w="310916" h="686773">
                  <a:moveTo>
                    <a:pt x="5589" y="63171"/>
                  </a:moveTo>
                  <a:lnTo>
                    <a:pt x="0" y="79939"/>
                  </a:lnTo>
                  <a:lnTo>
                    <a:pt x="4441" y="127791"/>
                  </a:lnTo>
                  <a:lnTo>
                    <a:pt x="13307" y="179024"/>
                  </a:lnTo>
                  <a:lnTo>
                    <a:pt x="26784" y="232674"/>
                  </a:lnTo>
                  <a:lnTo>
                    <a:pt x="40711" y="287986"/>
                  </a:lnTo>
                  <a:lnTo>
                    <a:pt x="54727" y="343972"/>
                  </a:lnTo>
                  <a:lnTo>
                    <a:pt x="68760" y="400091"/>
                  </a:lnTo>
                  <a:lnTo>
                    <a:pt x="82798" y="456237"/>
                  </a:lnTo>
                  <a:lnTo>
                    <a:pt x="100345" y="518092"/>
                  </a:lnTo>
                  <a:lnTo>
                    <a:pt x="114383" y="572482"/>
                  </a:lnTo>
                  <a:lnTo>
                    <a:pt x="131931" y="633962"/>
                  </a:lnTo>
                  <a:lnTo>
                    <a:pt x="145969" y="682718"/>
                  </a:lnTo>
                  <a:lnTo>
                    <a:pt x="150648" y="686772"/>
                  </a:lnTo>
                  <a:lnTo>
                    <a:pt x="156107" y="685965"/>
                  </a:lnTo>
                  <a:lnTo>
                    <a:pt x="162086" y="681918"/>
                  </a:lnTo>
                  <a:lnTo>
                    <a:pt x="171849" y="661824"/>
                  </a:lnTo>
                  <a:lnTo>
                    <a:pt x="180803" y="617626"/>
                  </a:lnTo>
                  <a:lnTo>
                    <a:pt x="186576" y="564366"/>
                  </a:lnTo>
                  <a:lnTo>
                    <a:pt x="192576" y="510370"/>
                  </a:lnTo>
                  <a:lnTo>
                    <a:pt x="200192" y="455793"/>
                  </a:lnTo>
                  <a:lnTo>
                    <a:pt x="209608" y="399692"/>
                  </a:lnTo>
                  <a:lnTo>
                    <a:pt x="214218" y="347975"/>
                  </a:lnTo>
                  <a:lnTo>
                    <a:pt x="223011" y="295813"/>
                  </a:lnTo>
                  <a:lnTo>
                    <a:pt x="229080" y="241663"/>
                  </a:lnTo>
                  <a:lnTo>
                    <a:pt x="244550" y="179136"/>
                  </a:lnTo>
                  <a:lnTo>
                    <a:pt x="261823" y="117451"/>
                  </a:lnTo>
                  <a:lnTo>
                    <a:pt x="282454" y="60267"/>
                  </a:lnTo>
                  <a:lnTo>
                    <a:pt x="31091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238856" y="663142"/>
              <a:ext cx="278285" cy="358123"/>
            </a:xfrm>
            <a:custGeom>
              <a:avLst/>
              <a:gdLst/>
              <a:ahLst/>
              <a:cxnLst/>
              <a:rect l="0" t="0" r="0" b="0"/>
              <a:pathLst>
                <a:path w="278285" h="358123">
                  <a:moveTo>
                    <a:pt x="162470" y="189666"/>
                  </a:moveTo>
                  <a:lnTo>
                    <a:pt x="171535" y="131049"/>
                  </a:lnTo>
                  <a:lnTo>
                    <a:pt x="161353" y="74452"/>
                  </a:lnTo>
                  <a:lnTo>
                    <a:pt x="142622" y="31857"/>
                  </a:lnTo>
                  <a:lnTo>
                    <a:pt x="123184" y="5777"/>
                  </a:lnTo>
                  <a:lnTo>
                    <a:pt x="114052" y="1563"/>
                  </a:lnTo>
                  <a:lnTo>
                    <a:pt x="91428" y="0"/>
                  </a:lnTo>
                  <a:lnTo>
                    <a:pt x="72014" y="6324"/>
                  </a:lnTo>
                  <a:lnTo>
                    <a:pt x="55587" y="18103"/>
                  </a:lnTo>
                  <a:lnTo>
                    <a:pt x="40487" y="35037"/>
                  </a:lnTo>
                  <a:lnTo>
                    <a:pt x="20135" y="82909"/>
                  </a:lnTo>
                  <a:lnTo>
                    <a:pt x="4850" y="140545"/>
                  </a:lnTo>
                  <a:lnTo>
                    <a:pt x="0" y="173684"/>
                  </a:lnTo>
                  <a:lnTo>
                    <a:pt x="2677" y="224055"/>
                  </a:lnTo>
                  <a:lnTo>
                    <a:pt x="6329" y="269135"/>
                  </a:lnTo>
                  <a:lnTo>
                    <a:pt x="21190" y="309789"/>
                  </a:lnTo>
                  <a:lnTo>
                    <a:pt x="33778" y="329231"/>
                  </a:lnTo>
                  <a:lnTo>
                    <a:pt x="42750" y="334182"/>
                  </a:lnTo>
                  <a:lnTo>
                    <a:pt x="65198" y="336564"/>
                  </a:lnTo>
                  <a:lnTo>
                    <a:pt x="75395" y="333221"/>
                  </a:lnTo>
                  <a:lnTo>
                    <a:pt x="92964" y="320149"/>
                  </a:lnTo>
                  <a:lnTo>
                    <a:pt x="110420" y="293058"/>
                  </a:lnTo>
                  <a:lnTo>
                    <a:pt x="130501" y="238940"/>
                  </a:lnTo>
                  <a:lnTo>
                    <a:pt x="147212" y="178910"/>
                  </a:lnTo>
                  <a:lnTo>
                    <a:pt x="151710" y="147615"/>
                  </a:lnTo>
                  <a:lnTo>
                    <a:pt x="154127" y="147594"/>
                  </a:lnTo>
                  <a:lnTo>
                    <a:pt x="156908" y="151089"/>
                  </a:lnTo>
                  <a:lnTo>
                    <a:pt x="167976" y="202971"/>
                  </a:lnTo>
                  <a:lnTo>
                    <a:pt x="191055" y="262345"/>
                  </a:lnTo>
                  <a:lnTo>
                    <a:pt x="222661" y="310284"/>
                  </a:lnTo>
                  <a:lnTo>
                    <a:pt x="257296" y="344182"/>
                  </a:lnTo>
                  <a:lnTo>
                    <a:pt x="278284" y="3581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43482" y="336911"/>
              <a:ext cx="42114" cy="747525"/>
            </a:xfrm>
            <a:custGeom>
              <a:avLst/>
              <a:gdLst/>
              <a:ahLst/>
              <a:cxnLst/>
              <a:rect l="0" t="0" r="0" b="0"/>
              <a:pathLst>
                <a:path w="42114" h="747525">
                  <a:moveTo>
                    <a:pt x="10528" y="0"/>
                  </a:moveTo>
                  <a:lnTo>
                    <a:pt x="2195" y="37478"/>
                  </a:lnTo>
                  <a:lnTo>
                    <a:pt x="434" y="100080"/>
                  </a:lnTo>
                  <a:lnTo>
                    <a:pt x="86" y="163226"/>
                  </a:lnTo>
                  <a:lnTo>
                    <a:pt x="17" y="220759"/>
                  </a:lnTo>
                  <a:lnTo>
                    <a:pt x="3" y="277184"/>
                  </a:lnTo>
                  <a:lnTo>
                    <a:pt x="0" y="334559"/>
                  </a:lnTo>
                  <a:lnTo>
                    <a:pt x="3120" y="397886"/>
                  </a:lnTo>
                  <a:lnTo>
                    <a:pt x="9065" y="455801"/>
                  </a:lnTo>
                  <a:lnTo>
                    <a:pt x="11409" y="512302"/>
                  </a:lnTo>
                  <a:lnTo>
                    <a:pt x="18804" y="568522"/>
                  </a:lnTo>
                  <a:lnTo>
                    <a:pt x="20611" y="624688"/>
                  </a:lnTo>
                  <a:lnTo>
                    <a:pt x="29331" y="686548"/>
                  </a:lnTo>
                  <a:lnTo>
                    <a:pt x="34036" y="720878"/>
                  </a:lnTo>
                  <a:lnTo>
                    <a:pt x="42113" y="7475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14865" y="747523"/>
              <a:ext cx="206384" cy="310898"/>
            </a:xfrm>
            <a:custGeom>
              <a:avLst/>
              <a:gdLst/>
              <a:ahLst/>
              <a:cxnLst/>
              <a:rect l="0" t="0" r="0" b="0"/>
              <a:pathLst>
                <a:path w="206384" h="310898">
                  <a:moveTo>
                    <a:pt x="18130" y="105285"/>
                  </a:moveTo>
                  <a:lnTo>
                    <a:pt x="18130" y="46668"/>
                  </a:lnTo>
                  <a:lnTo>
                    <a:pt x="15790" y="40471"/>
                  </a:lnTo>
                  <a:lnTo>
                    <a:pt x="11891" y="38679"/>
                  </a:lnTo>
                  <a:lnTo>
                    <a:pt x="6951" y="39824"/>
                  </a:lnTo>
                  <a:lnTo>
                    <a:pt x="3659" y="46436"/>
                  </a:lnTo>
                  <a:lnTo>
                    <a:pt x="0" y="69381"/>
                  </a:lnTo>
                  <a:lnTo>
                    <a:pt x="6056" y="123366"/>
                  </a:lnTo>
                  <a:lnTo>
                    <a:pt x="15399" y="179090"/>
                  </a:lnTo>
                  <a:lnTo>
                    <a:pt x="23180" y="235157"/>
                  </a:lnTo>
                  <a:lnTo>
                    <a:pt x="37151" y="281717"/>
                  </a:lnTo>
                  <a:lnTo>
                    <a:pt x="48420" y="299123"/>
                  </a:lnTo>
                  <a:lnTo>
                    <a:pt x="57041" y="304700"/>
                  </a:lnTo>
                  <a:lnTo>
                    <a:pt x="79097" y="310897"/>
                  </a:lnTo>
                  <a:lnTo>
                    <a:pt x="89191" y="310210"/>
                  </a:lnTo>
                  <a:lnTo>
                    <a:pt x="106644" y="303207"/>
                  </a:lnTo>
                  <a:lnTo>
                    <a:pt x="165585" y="258203"/>
                  </a:lnTo>
                  <a:lnTo>
                    <a:pt x="187902" y="228973"/>
                  </a:lnTo>
                  <a:lnTo>
                    <a:pt x="201273" y="191196"/>
                  </a:lnTo>
                  <a:lnTo>
                    <a:pt x="206383" y="136510"/>
                  </a:lnTo>
                  <a:lnTo>
                    <a:pt x="204150" y="97769"/>
                  </a:lnTo>
                  <a:lnTo>
                    <a:pt x="190805" y="42511"/>
                  </a:lnTo>
                  <a:lnTo>
                    <a:pt x="18658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12149" y="734101"/>
              <a:ext cx="299914" cy="348702"/>
            </a:xfrm>
            <a:custGeom>
              <a:avLst/>
              <a:gdLst/>
              <a:ahLst/>
              <a:cxnLst/>
              <a:rect l="0" t="0" r="0" b="0"/>
              <a:pathLst>
                <a:path w="299914" h="348702">
                  <a:moveTo>
                    <a:pt x="5115" y="181878"/>
                  </a:moveTo>
                  <a:lnTo>
                    <a:pt x="21882" y="176289"/>
                  </a:lnTo>
                  <a:lnTo>
                    <a:pt x="83680" y="177213"/>
                  </a:lnTo>
                  <a:lnTo>
                    <a:pt x="144376" y="166918"/>
                  </a:lnTo>
                  <a:lnTo>
                    <a:pt x="204085" y="138718"/>
                  </a:lnTo>
                  <a:lnTo>
                    <a:pt x="224568" y="124091"/>
                  </a:lnTo>
                  <a:lnTo>
                    <a:pt x="241470" y="105892"/>
                  </a:lnTo>
                  <a:lnTo>
                    <a:pt x="245743" y="96126"/>
                  </a:lnTo>
                  <a:lnTo>
                    <a:pt x="247371" y="75915"/>
                  </a:lnTo>
                  <a:lnTo>
                    <a:pt x="236122" y="44807"/>
                  </a:lnTo>
                  <a:lnTo>
                    <a:pt x="217971" y="18952"/>
                  </a:lnTo>
                  <a:lnTo>
                    <a:pt x="198374" y="6911"/>
                  </a:lnTo>
                  <a:lnTo>
                    <a:pt x="175236" y="0"/>
                  </a:lnTo>
                  <a:lnTo>
                    <a:pt x="128667" y="5095"/>
                  </a:lnTo>
                  <a:lnTo>
                    <a:pt x="103311" y="13230"/>
                  </a:lnTo>
                  <a:lnTo>
                    <a:pt x="47682" y="51308"/>
                  </a:lnTo>
                  <a:lnTo>
                    <a:pt x="21368" y="84049"/>
                  </a:lnTo>
                  <a:lnTo>
                    <a:pt x="12338" y="109932"/>
                  </a:lnTo>
                  <a:lnTo>
                    <a:pt x="0" y="171364"/>
                  </a:lnTo>
                  <a:lnTo>
                    <a:pt x="6878" y="227807"/>
                  </a:lnTo>
                  <a:lnTo>
                    <a:pt x="19285" y="271526"/>
                  </a:lnTo>
                  <a:lnTo>
                    <a:pt x="32469" y="294251"/>
                  </a:lnTo>
                  <a:lnTo>
                    <a:pt x="59624" y="319029"/>
                  </a:lnTo>
                  <a:lnTo>
                    <a:pt x="103360" y="338474"/>
                  </a:lnTo>
                  <a:lnTo>
                    <a:pt x="156712" y="347991"/>
                  </a:lnTo>
                  <a:lnTo>
                    <a:pt x="213481" y="348701"/>
                  </a:lnTo>
                  <a:lnTo>
                    <a:pt x="270448" y="338790"/>
                  </a:lnTo>
                  <a:lnTo>
                    <a:pt x="299913" y="3292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059724" y="273740"/>
            <a:ext cx="2082339" cy="932623"/>
            <a:chOff x="8059724" y="273740"/>
            <a:chExt cx="2082339" cy="932623"/>
          </a:xfrm>
        </p:grpSpPr>
        <p:sp>
          <p:nvSpPr>
            <p:cNvPr id="18" name="Freeform 17"/>
            <p:cNvSpPr/>
            <p:nvPr/>
          </p:nvSpPr>
          <p:spPr>
            <a:xfrm>
              <a:off x="8059724" y="315854"/>
              <a:ext cx="310432" cy="642193"/>
            </a:xfrm>
            <a:custGeom>
              <a:avLst/>
              <a:gdLst/>
              <a:ahLst/>
              <a:cxnLst/>
              <a:rect l="0" t="0" r="0" b="0"/>
              <a:pathLst>
                <a:path w="310432" h="642193">
                  <a:moveTo>
                    <a:pt x="89333" y="0"/>
                  </a:moveTo>
                  <a:lnTo>
                    <a:pt x="81000" y="52051"/>
                  </a:lnTo>
                  <a:lnTo>
                    <a:pt x="76335" y="101990"/>
                  </a:lnTo>
                  <a:lnTo>
                    <a:pt x="67544" y="155782"/>
                  </a:lnTo>
                  <a:lnTo>
                    <a:pt x="60650" y="214224"/>
                  </a:lnTo>
                  <a:lnTo>
                    <a:pt x="52731" y="275893"/>
                  </a:lnTo>
                  <a:lnTo>
                    <a:pt x="43263" y="324552"/>
                  </a:lnTo>
                  <a:lnTo>
                    <a:pt x="36819" y="384990"/>
                  </a:lnTo>
                  <a:lnTo>
                    <a:pt x="25494" y="438869"/>
                  </a:lnTo>
                  <a:lnTo>
                    <a:pt x="15762" y="501637"/>
                  </a:lnTo>
                  <a:lnTo>
                    <a:pt x="7557" y="552984"/>
                  </a:lnTo>
                  <a:lnTo>
                    <a:pt x="0" y="607581"/>
                  </a:lnTo>
                  <a:lnTo>
                    <a:pt x="532" y="617964"/>
                  </a:lnTo>
                  <a:lnTo>
                    <a:pt x="7361" y="635739"/>
                  </a:lnTo>
                  <a:lnTo>
                    <a:pt x="15968" y="640245"/>
                  </a:lnTo>
                  <a:lnTo>
                    <a:pt x="71808" y="642192"/>
                  </a:lnTo>
                  <a:lnTo>
                    <a:pt x="121964" y="639105"/>
                  </a:lnTo>
                  <a:lnTo>
                    <a:pt x="180136" y="627582"/>
                  </a:lnTo>
                  <a:lnTo>
                    <a:pt x="241063" y="622446"/>
                  </a:lnTo>
                  <a:lnTo>
                    <a:pt x="290013" y="621432"/>
                  </a:lnTo>
                  <a:lnTo>
                    <a:pt x="310431" y="6211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06943" y="62118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1424" y="14654"/>
                  </a:lnTo>
                  <a:lnTo>
                    <a:pt x="80015" y="28198"/>
                  </a:lnTo>
                  <a:lnTo>
                    <a:pt x="27850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106943" y="295448"/>
              <a:ext cx="326385" cy="20407"/>
            </a:xfrm>
            <a:custGeom>
              <a:avLst/>
              <a:gdLst/>
              <a:ahLst/>
              <a:cxnLst/>
              <a:rect l="0" t="0" r="0" b="0"/>
              <a:pathLst>
                <a:path w="326385" h="20407">
                  <a:moveTo>
                    <a:pt x="326384" y="9878"/>
                  </a:moveTo>
                  <a:lnTo>
                    <a:pt x="277452" y="1545"/>
                  </a:lnTo>
                  <a:lnTo>
                    <a:pt x="226487" y="0"/>
                  </a:lnTo>
                  <a:lnTo>
                    <a:pt x="166934" y="2662"/>
                  </a:lnTo>
                  <a:lnTo>
                    <a:pt x="104834" y="7740"/>
                  </a:lnTo>
                  <a:lnTo>
                    <a:pt x="48219" y="12364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446744" y="687220"/>
              <a:ext cx="386666" cy="519143"/>
            </a:xfrm>
            <a:custGeom>
              <a:avLst/>
              <a:gdLst/>
              <a:ahLst/>
              <a:cxnLst/>
              <a:rect l="0" t="0" r="0" b="0"/>
              <a:pathLst>
                <a:path w="386666" h="519143">
                  <a:moveTo>
                    <a:pt x="218210" y="102417"/>
                  </a:moveTo>
                  <a:lnTo>
                    <a:pt x="218210" y="80060"/>
                  </a:lnTo>
                  <a:lnTo>
                    <a:pt x="207031" y="49389"/>
                  </a:lnTo>
                  <a:lnTo>
                    <a:pt x="183312" y="23664"/>
                  </a:lnTo>
                  <a:lnTo>
                    <a:pt x="154057" y="6813"/>
                  </a:lnTo>
                  <a:lnTo>
                    <a:pt x="117572" y="0"/>
                  </a:lnTo>
                  <a:lnTo>
                    <a:pt x="82716" y="3571"/>
                  </a:lnTo>
                  <a:lnTo>
                    <a:pt x="50162" y="23216"/>
                  </a:lnTo>
                  <a:lnTo>
                    <a:pt x="23878" y="51264"/>
                  </a:lnTo>
                  <a:lnTo>
                    <a:pt x="6862" y="81801"/>
                  </a:lnTo>
                  <a:lnTo>
                    <a:pt x="0" y="124254"/>
                  </a:lnTo>
                  <a:lnTo>
                    <a:pt x="3556" y="162700"/>
                  </a:lnTo>
                  <a:lnTo>
                    <a:pt x="15183" y="185361"/>
                  </a:lnTo>
                  <a:lnTo>
                    <a:pt x="32050" y="204792"/>
                  </a:lnTo>
                  <a:lnTo>
                    <a:pt x="51244" y="217327"/>
                  </a:lnTo>
                  <a:lnTo>
                    <a:pt x="71473" y="220558"/>
                  </a:lnTo>
                  <a:lnTo>
                    <a:pt x="92161" y="216925"/>
                  </a:lnTo>
                  <a:lnTo>
                    <a:pt x="144549" y="189058"/>
                  </a:lnTo>
                  <a:lnTo>
                    <a:pt x="170518" y="163183"/>
                  </a:lnTo>
                  <a:lnTo>
                    <a:pt x="187441" y="133290"/>
                  </a:lnTo>
                  <a:lnTo>
                    <a:pt x="190678" y="131188"/>
                  </a:lnTo>
                  <a:lnTo>
                    <a:pt x="192836" y="134465"/>
                  </a:lnTo>
                  <a:lnTo>
                    <a:pt x="204989" y="188309"/>
                  </a:lnTo>
                  <a:lnTo>
                    <a:pt x="212603" y="239390"/>
                  </a:lnTo>
                  <a:lnTo>
                    <a:pt x="212119" y="299229"/>
                  </a:lnTo>
                  <a:lnTo>
                    <a:pt x="216405" y="357264"/>
                  </a:lnTo>
                  <a:lnTo>
                    <a:pt x="220794" y="409554"/>
                  </a:lnTo>
                  <a:lnTo>
                    <a:pt x="227169" y="469842"/>
                  </a:lnTo>
                  <a:lnTo>
                    <a:pt x="228428" y="519142"/>
                  </a:lnTo>
                  <a:lnTo>
                    <a:pt x="228600" y="507947"/>
                  </a:lnTo>
                  <a:lnTo>
                    <a:pt x="252445" y="449411"/>
                  </a:lnTo>
                  <a:lnTo>
                    <a:pt x="269167" y="423729"/>
                  </a:lnTo>
                  <a:lnTo>
                    <a:pt x="294530" y="401301"/>
                  </a:lnTo>
                  <a:lnTo>
                    <a:pt x="355310" y="373315"/>
                  </a:lnTo>
                  <a:lnTo>
                    <a:pt x="386665" y="35510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771986" y="673823"/>
              <a:ext cx="205946" cy="256595"/>
            </a:xfrm>
            <a:custGeom>
              <a:avLst/>
              <a:gdLst/>
              <a:ahLst/>
              <a:cxnLst/>
              <a:rect l="0" t="0" r="0" b="0"/>
              <a:pathLst>
                <a:path w="205946" h="256595">
                  <a:moveTo>
                    <a:pt x="19309" y="21057"/>
                  </a:moveTo>
                  <a:lnTo>
                    <a:pt x="8131" y="37825"/>
                  </a:lnTo>
                  <a:lnTo>
                    <a:pt x="1179" y="76198"/>
                  </a:lnTo>
                  <a:lnTo>
                    <a:pt x="0" y="133162"/>
                  </a:lnTo>
                  <a:lnTo>
                    <a:pt x="7999" y="174246"/>
                  </a:lnTo>
                  <a:lnTo>
                    <a:pt x="24666" y="207996"/>
                  </a:lnTo>
                  <a:lnTo>
                    <a:pt x="37678" y="225414"/>
                  </a:lnTo>
                  <a:lnTo>
                    <a:pt x="63746" y="242785"/>
                  </a:lnTo>
                  <a:lnTo>
                    <a:pt x="93696" y="255340"/>
                  </a:lnTo>
                  <a:lnTo>
                    <a:pt x="114371" y="256594"/>
                  </a:lnTo>
                  <a:lnTo>
                    <a:pt x="124798" y="255291"/>
                  </a:lnTo>
                  <a:lnTo>
                    <a:pt x="145742" y="244484"/>
                  </a:lnTo>
                  <a:lnTo>
                    <a:pt x="165579" y="226813"/>
                  </a:lnTo>
                  <a:lnTo>
                    <a:pt x="182194" y="203361"/>
                  </a:lnTo>
                  <a:lnTo>
                    <a:pt x="199112" y="152672"/>
                  </a:lnTo>
                  <a:lnTo>
                    <a:pt x="205945" y="98789"/>
                  </a:lnTo>
                  <a:lnTo>
                    <a:pt x="199849" y="38925"/>
                  </a:lnTo>
                  <a:lnTo>
                    <a:pt x="187765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067884" y="683780"/>
              <a:ext cx="270894" cy="253257"/>
            </a:xfrm>
            <a:custGeom>
              <a:avLst/>
              <a:gdLst/>
              <a:ahLst/>
              <a:cxnLst/>
              <a:rect l="0" t="0" r="0" b="0"/>
              <a:pathLst>
                <a:path w="270894" h="253257">
                  <a:moveTo>
                    <a:pt x="123494" y="158499"/>
                  </a:moveTo>
                  <a:lnTo>
                    <a:pt x="123494" y="109568"/>
                  </a:lnTo>
                  <a:lnTo>
                    <a:pt x="121155" y="80600"/>
                  </a:lnTo>
                  <a:lnTo>
                    <a:pt x="99775" y="22462"/>
                  </a:lnTo>
                  <a:lnTo>
                    <a:pt x="86047" y="7181"/>
                  </a:lnTo>
                  <a:lnTo>
                    <a:pt x="77472" y="1469"/>
                  </a:lnTo>
                  <a:lnTo>
                    <a:pt x="68246" y="0"/>
                  </a:lnTo>
                  <a:lnTo>
                    <a:pt x="48637" y="4607"/>
                  </a:lnTo>
                  <a:lnTo>
                    <a:pt x="31342" y="20693"/>
                  </a:lnTo>
                  <a:lnTo>
                    <a:pt x="6765" y="63558"/>
                  </a:lnTo>
                  <a:lnTo>
                    <a:pt x="0" y="100863"/>
                  </a:lnTo>
                  <a:lnTo>
                    <a:pt x="6121" y="162625"/>
                  </a:lnTo>
                  <a:lnTo>
                    <a:pt x="16447" y="204435"/>
                  </a:lnTo>
                  <a:lnTo>
                    <a:pt x="27565" y="224149"/>
                  </a:lnTo>
                  <a:lnTo>
                    <a:pt x="36144" y="229172"/>
                  </a:lnTo>
                  <a:lnTo>
                    <a:pt x="58156" y="231633"/>
                  </a:lnTo>
                  <a:lnTo>
                    <a:pt x="68237" y="228312"/>
                  </a:lnTo>
                  <a:lnTo>
                    <a:pt x="85677" y="215264"/>
                  </a:lnTo>
                  <a:lnTo>
                    <a:pt x="114767" y="171055"/>
                  </a:lnTo>
                  <a:lnTo>
                    <a:pt x="127798" y="136873"/>
                  </a:lnTo>
                  <a:lnTo>
                    <a:pt x="138792" y="75814"/>
                  </a:lnTo>
                  <a:lnTo>
                    <a:pt x="139542" y="71790"/>
                  </a:lnTo>
                  <a:lnTo>
                    <a:pt x="138872" y="72617"/>
                  </a:lnTo>
                  <a:lnTo>
                    <a:pt x="137256" y="76678"/>
                  </a:lnTo>
                  <a:lnTo>
                    <a:pt x="134980" y="104750"/>
                  </a:lnTo>
                  <a:lnTo>
                    <a:pt x="145485" y="142704"/>
                  </a:lnTo>
                  <a:lnTo>
                    <a:pt x="172335" y="196280"/>
                  </a:lnTo>
                  <a:lnTo>
                    <a:pt x="206076" y="228575"/>
                  </a:lnTo>
                  <a:lnTo>
                    <a:pt x="237650" y="245423"/>
                  </a:lnTo>
                  <a:lnTo>
                    <a:pt x="270893" y="2532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370362" y="273740"/>
              <a:ext cx="31587" cy="663297"/>
            </a:xfrm>
            <a:custGeom>
              <a:avLst/>
              <a:gdLst/>
              <a:ahLst/>
              <a:cxnLst/>
              <a:rect l="0" t="0" r="0" b="0"/>
              <a:pathLst>
                <a:path w="31587" h="663297">
                  <a:moveTo>
                    <a:pt x="0" y="0"/>
                  </a:moveTo>
                  <a:lnTo>
                    <a:pt x="3120" y="48931"/>
                  </a:lnTo>
                  <a:lnTo>
                    <a:pt x="9066" y="108062"/>
                  </a:lnTo>
                  <a:lnTo>
                    <a:pt x="10240" y="165972"/>
                  </a:lnTo>
                  <a:lnTo>
                    <a:pt x="10443" y="215423"/>
                  </a:lnTo>
                  <a:lnTo>
                    <a:pt x="10504" y="267120"/>
                  </a:lnTo>
                  <a:lnTo>
                    <a:pt x="11691" y="318313"/>
                  </a:lnTo>
                  <a:lnTo>
                    <a:pt x="18861" y="381245"/>
                  </a:lnTo>
                  <a:lnTo>
                    <a:pt x="20623" y="444065"/>
                  </a:lnTo>
                  <a:lnTo>
                    <a:pt x="20929" y="492924"/>
                  </a:lnTo>
                  <a:lnTo>
                    <a:pt x="28268" y="555769"/>
                  </a:lnTo>
                  <a:lnTo>
                    <a:pt x="30603" y="609599"/>
                  </a:lnTo>
                  <a:lnTo>
                    <a:pt x="31586" y="6632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128207" y="515896"/>
              <a:ext cx="442198" cy="30236"/>
            </a:xfrm>
            <a:custGeom>
              <a:avLst/>
              <a:gdLst/>
              <a:ahLst/>
              <a:cxnLst/>
              <a:rect l="0" t="0" r="0" b="0"/>
              <a:pathLst>
                <a:path w="442198" h="30236">
                  <a:moveTo>
                    <a:pt x="442197" y="0"/>
                  </a:moveTo>
                  <a:lnTo>
                    <a:pt x="381814" y="11453"/>
                  </a:lnTo>
                  <a:lnTo>
                    <a:pt x="320565" y="24749"/>
                  </a:lnTo>
                  <a:lnTo>
                    <a:pt x="266266" y="30235"/>
                  </a:lnTo>
                  <a:lnTo>
                    <a:pt x="207361" y="28199"/>
                  </a:lnTo>
                  <a:lnTo>
                    <a:pt x="145335" y="22468"/>
                  </a:lnTo>
                  <a:lnTo>
                    <a:pt x="85684" y="21336"/>
                  </a:lnTo>
                  <a:lnTo>
                    <a:pt x="24335" y="211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570404" y="715937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20" y="180525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580933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667557" y="663295"/>
              <a:ext cx="142260" cy="255663"/>
            </a:xfrm>
            <a:custGeom>
              <a:avLst/>
              <a:gdLst/>
              <a:ahLst/>
              <a:cxnLst/>
              <a:rect l="0" t="0" r="0" b="0"/>
              <a:pathLst>
                <a:path w="142260" h="255663">
                  <a:moveTo>
                    <a:pt x="81831" y="42114"/>
                  </a:moveTo>
                  <a:lnTo>
                    <a:pt x="65064" y="47703"/>
                  </a:lnTo>
                  <a:lnTo>
                    <a:pt x="37869" y="67946"/>
                  </a:lnTo>
                  <a:lnTo>
                    <a:pt x="18763" y="96171"/>
                  </a:lnTo>
                  <a:lnTo>
                    <a:pt x="5692" y="126761"/>
                  </a:lnTo>
                  <a:lnTo>
                    <a:pt x="0" y="169230"/>
                  </a:lnTo>
                  <a:lnTo>
                    <a:pt x="3903" y="207680"/>
                  </a:lnTo>
                  <a:lnTo>
                    <a:pt x="12491" y="227223"/>
                  </a:lnTo>
                  <a:lnTo>
                    <a:pt x="18058" y="235710"/>
                  </a:lnTo>
                  <a:lnTo>
                    <a:pt x="33600" y="248259"/>
                  </a:lnTo>
                  <a:lnTo>
                    <a:pt x="42658" y="253244"/>
                  </a:lnTo>
                  <a:lnTo>
                    <a:pt x="62081" y="255662"/>
                  </a:lnTo>
                  <a:lnTo>
                    <a:pt x="72174" y="254669"/>
                  </a:lnTo>
                  <a:lnTo>
                    <a:pt x="89628" y="244208"/>
                  </a:lnTo>
                  <a:lnTo>
                    <a:pt x="119895" y="208896"/>
                  </a:lnTo>
                  <a:lnTo>
                    <a:pt x="135743" y="172899"/>
                  </a:lnTo>
                  <a:lnTo>
                    <a:pt x="142259" y="127008"/>
                  </a:lnTo>
                  <a:lnTo>
                    <a:pt x="138601" y="81956"/>
                  </a:lnTo>
                  <a:lnTo>
                    <a:pt x="115231" y="25264"/>
                  </a:lnTo>
                  <a:lnTo>
                    <a:pt x="10288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812559" y="652766"/>
              <a:ext cx="187710" cy="257172"/>
            </a:xfrm>
            <a:custGeom>
              <a:avLst/>
              <a:gdLst/>
              <a:ahLst/>
              <a:cxnLst/>
              <a:rect l="0" t="0" r="0" b="0"/>
              <a:pathLst>
                <a:path w="187710" h="257172">
                  <a:moveTo>
                    <a:pt x="0" y="0"/>
                  </a:moveTo>
                  <a:lnTo>
                    <a:pt x="35917" y="55045"/>
                  </a:lnTo>
                  <a:lnTo>
                    <a:pt x="60215" y="109573"/>
                  </a:lnTo>
                  <a:lnTo>
                    <a:pt x="76625" y="170733"/>
                  </a:lnTo>
                  <a:lnTo>
                    <a:pt x="81557" y="226704"/>
                  </a:lnTo>
                  <a:lnTo>
                    <a:pt x="77972" y="250496"/>
                  </a:lnTo>
                  <a:lnTo>
                    <a:pt x="74208" y="255905"/>
                  </a:lnTo>
                  <a:lnTo>
                    <a:pt x="69359" y="257171"/>
                  </a:lnTo>
                  <a:lnTo>
                    <a:pt x="63787" y="255676"/>
                  </a:lnTo>
                  <a:lnTo>
                    <a:pt x="58902" y="249999"/>
                  </a:lnTo>
                  <a:lnTo>
                    <a:pt x="50356" y="231214"/>
                  </a:lnTo>
                  <a:lnTo>
                    <a:pt x="43742" y="173791"/>
                  </a:lnTo>
                  <a:lnTo>
                    <a:pt x="42436" y="116174"/>
                  </a:lnTo>
                  <a:lnTo>
                    <a:pt x="44597" y="89068"/>
                  </a:lnTo>
                  <a:lnTo>
                    <a:pt x="58968" y="55247"/>
                  </a:lnTo>
                  <a:lnTo>
                    <a:pt x="71442" y="37812"/>
                  </a:lnTo>
                  <a:lnTo>
                    <a:pt x="87904" y="25384"/>
                  </a:lnTo>
                  <a:lnTo>
                    <a:pt x="97208" y="20433"/>
                  </a:lnTo>
                  <a:lnTo>
                    <a:pt x="116903" y="18050"/>
                  </a:lnTo>
                  <a:lnTo>
                    <a:pt x="127069" y="19052"/>
                  </a:lnTo>
                  <a:lnTo>
                    <a:pt x="135015" y="23230"/>
                  </a:lnTo>
                  <a:lnTo>
                    <a:pt x="146964" y="37231"/>
                  </a:lnTo>
                  <a:lnTo>
                    <a:pt x="170233" y="83220"/>
                  </a:lnTo>
                  <a:lnTo>
                    <a:pt x="180376" y="137365"/>
                  </a:lnTo>
                  <a:lnTo>
                    <a:pt x="187709" y="193121"/>
                  </a:lnTo>
                  <a:lnTo>
                    <a:pt x="178985" y="2526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0009438" y="600124"/>
              <a:ext cx="132625" cy="305327"/>
            </a:xfrm>
            <a:custGeom>
              <a:avLst/>
              <a:gdLst/>
              <a:ahLst/>
              <a:cxnLst/>
              <a:rect l="0" t="0" r="0" b="0"/>
              <a:pathLst>
                <a:path w="132625" h="305327">
                  <a:moveTo>
                    <a:pt x="87391" y="0"/>
                  </a:moveTo>
                  <a:lnTo>
                    <a:pt x="43428" y="14654"/>
                  </a:lnTo>
                  <a:lnTo>
                    <a:pt x="26517" y="27570"/>
                  </a:lnTo>
                  <a:lnTo>
                    <a:pt x="12373" y="45009"/>
                  </a:lnTo>
                  <a:lnTo>
                    <a:pt x="2187" y="64457"/>
                  </a:lnTo>
                  <a:lnTo>
                    <a:pt x="0" y="84800"/>
                  </a:lnTo>
                  <a:lnTo>
                    <a:pt x="4097" y="104369"/>
                  </a:lnTo>
                  <a:lnTo>
                    <a:pt x="25791" y="135996"/>
                  </a:lnTo>
                  <a:lnTo>
                    <a:pt x="40126" y="149350"/>
                  </a:lnTo>
                  <a:lnTo>
                    <a:pt x="97221" y="176200"/>
                  </a:lnTo>
                  <a:lnTo>
                    <a:pt x="113597" y="187885"/>
                  </a:lnTo>
                  <a:lnTo>
                    <a:pt x="125554" y="203997"/>
                  </a:lnTo>
                  <a:lnTo>
                    <a:pt x="130381" y="213207"/>
                  </a:lnTo>
                  <a:lnTo>
                    <a:pt x="132624" y="232799"/>
                  </a:lnTo>
                  <a:lnTo>
                    <a:pt x="128551" y="253205"/>
                  </a:lnTo>
                  <a:lnTo>
                    <a:pt x="118942" y="273972"/>
                  </a:lnTo>
                  <a:lnTo>
                    <a:pt x="103754" y="288662"/>
                  </a:lnTo>
                  <a:lnTo>
                    <a:pt x="84135" y="297920"/>
                  </a:lnTo>
                  <a:lnTo>
                    <a:pt x="34748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94839" y="1526632"/>
            <a:ext cx="8062064" cy="552631"/>
            <a:chOff x="494839" y="1526632"/>
            <a:chExt cx="8062064" cy="552631"/>
          </a:xfrm>
        </p:grpSpPr>
        <p:sp>
          <p:nvSpPr>
            <p:cNvPr id="32" name="Freeform 31"/>
            <p:cNvSpPr/>
            <p:nvPr/>
          </p:nvSpPr>
          <p:spPr>
            <a:xfrm>
              <a:off x="494839" y="1570393"/>
              <a:ext cx="326384" cy="472136"/>
            </a:xfrm>
            <a:custGeom>
              <a:avLst/>
              <a:gdLst/>
              <a:ahLst/>
              <a:cxnLst/>
              <a:rect l="0" t="0" r="0" b="0"/>
              <a:pathLst>
                <a:path w="326384" h="472136">
                  <a:moveTo>
                    <a:pt x="0" y="461607"/>
                  </a:moveTo>
                  <a:lnTo>
                    <a:pt x="0" y="404343"/>
                  </a:lnTo>
                  <a:lnTo>
                    <a:pt x="5589" y="343451"/>
                  </a:lnTo>
                  <a:lnTo>
                    <a:pt x="10723" y="286362"/>
                  </a:lnTo>
                  <a:lnTo>
                    <a:pt x="21788" y="233145"/>
                  </a:lnTo>
                  <a:lnTo>
                    <a:pt x="29650" y="177312"/>
                  </a:lnTo>
                  <a:lnTo>
                    <a:pt x="36601" y="127157"/>
                  </a:lnTo>
                  <a:lnTo>
                    <a:pt x="56666" y="74618"/>
                  </a:lnTo>
                  <a:lnTo>
                    <a:pt x="76227" y="33565"/>
                  </a:lnTo>
                  <a:lnTo>
                    <a:pt x="98625" y="9956"/>
                  </a:lnTo>
                  <a:lnTo>
                    <a:pt x="107864" y="2579"/>
                  </a:lnTo>
                  <a:lnTo>
                    <a:pt x="117533" y="0"/>
                  </a:lnTo>
                  <a:lnTo>
                    <a:pt x="137634" y="3374"/>
                  </a:lnTo>
                  <a:lnTo>
                    <a:pt x="168682" y="24017"/>
                  </a:lnTo>
                  <a:lnTo>
                    <a:pt x="183374" y="45634"/>
                  </a:lnTo>
                  <a:lnTo>
                    <a:pt x="207927" y="97639"/>
                  </a:lnTo>
                  <a:lnTo>
                    <a:pt x="222785" y="150213"/>
                  </a:lnTo>
                  <a:lnTo>
                    <a:pt x="245521" y="212880"/>
                  </a:lnTo>
                  <a:lnTo>
                    <a:pt x="266241" y="271228"/>
                  </a:lnTo>
                  <a:lnTo>
                    <a:pt x="281835" y="329678"/>
                  </a:lnTo>
                  <a:lnTo>
                    <a:pt x="303112" y="387497"/>
                  </a:lnTo>
                  <a:lnTo>
                    <a:pt x="321412" y="447298"/>
                  </a:lnTo>
                  <a:lnTo>
                    <a:pt x="326383" y="472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9595" y="1831958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44997" y="16789"/>
                  </a:lnTo>
                  <a:lnTo>
                    <a:pt x="93589" y="20214"/>
                  </a:lnTo>
                  <a:lnTo>
                    <a:pt x="33988" y="2818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47564" y="1610860"/>
              <a:ext cx="256826" cy="367640"/>
            </a:xfrm>
            <a:custGeom>
              <a:avLst/>
              <a:gdLst/>
              <a:ahLst/>
              <a:cxnLst/>
              <a:rect l="0" t="0" r="0" b="0"/>
              <a:pathLst>
                <a:path w="256826" h="367640">
                  <a:moveTo>
                    <a:pt x="0" y="0"/>
                  </a:moveTo>
                  <a:lnTo>
                    <a:pt x="11179" y="11178"/>
                  </a:lnTo>
                  <a:lnTo>
                    <a:pt x="16667" y="29144"/>
                  </a:lnTo>
                  <a:lnTo>
                    <a:pt x="25779" y="78806"/>
                  </a:lnTo>
                  <a:lnTo>
                    <a:pt x="31609" y="142082"/>
                  </a:lnTo>
                  <a:lnTo>
                    <a:pt x="38482" y="193526"/>
                  </a:lnTo>
                  <a:lnTo>
                    <a:pt x="41038" y="244644"/>
                  </a:lnTo>
                  <a:lnTo>
                    <a:pt x="41902" y="304431"/>
                  </a:lnTo>
                  <a:lnTo>
                    <a:pt x="40917" y="367209"/>
                  </a:lnTo>
                  <a:lnTo>
                    <a:pt x="38976" y="367639"/>
                  </a:lnTo>
                  <a:lnTo>
                    <a:pt x="36513" y="364415"/>
                  </a:lnTo>
                  <a:lnTo>
                    <a:pt x="32235" y="313006"/>
                  </a:lnTo>
                  <a:lnTo>
                    <a:pt x="34898" y="276016"/>
                  </a:lnTo>
                  <a:lnTo>
                    <a:pt x="46215" y="242829"/>
                  </a:lnTo>
                  <a:lnTo>
                    <a:pt x="71000" y="205763"/>
                  </a:lnTo>
                  <a:lnTo>
                    <a:pt x="97076" y="183149"/>
                  </a:lnTo>
                  <a:lnTo>
                    <a:pt x="119964" y="174986"/>
                  </a:lnTo>
                  <a:lnTo>
                    <a:pt x="144565" y="172528"/>
                  </a:lnTo>
                  <a:lnTo>
                    <a:pt x="199668" y="183492"/>
                  </a:lnTo>
                  <a:lnTo>
                    <a:pt x="217813" y="196195"/>
                  </a:lnTo>
                  <a:lnTo>
                    <a:pt x="232507" y="213540"/>
                  </a:lnTo>
                  <a:lnTo>
                    <a:pt x="251471" y="256390"/>
                  </a:lnTo>
                  <a:lnTo>
                    <a:pt x="256825" y="281237"/>
                  </a:lnTo>
                  <a:lnTo>
                    <a:pt x="255304" y="303978"/>
                  </a:lnTo>
                  <a:lnTo>
                    <a:pt x="247610" y="322665"/>
                  </a:lnTo>
                  <a:lnTo>
                    <a:pt x="242282" y="330923"/>
                  </a:lnTo>
                  <a:lnTo>
                    <a:pt x="227004" y="343219"/>
                  </a:lnTo>
                  <a:lnTo>
                    <a:pt x="207346" y="351413"/>
                  </a:lnTo>
                  <a:lnTo>
                    <a:pt x="159717" y="356674"/>
                  </a:lnTo>
                  <a:lnTo>
                    <a:pt x="12634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60660" y="1759722"/>
              <a:ext cx="188831" cy="219636"/>
            </a:xfrm>
            <a:custGeom>
              <a:avLst/>
              <a:gdLst/>
              <a:ahLst/>
              <a:cxnLst/>
              <a:rect l="0" t="0" r="0" b="0"/>
              <a:pathLst>
                <a:path w="188831" h="219636">
                  <a:moveTo>
                    <a:pt x="165972" y="9065"/>
                  </a:moveTo>
                  <a:lnTo>
                    <a:pt x="107355" y="0"/>
                  </a:lnTo>
                  <a:lnTo>
                    <a:pt x="72565" y="4559"/>
                  </a:lnTo>
                  <a:lnTo>
                    <a:pt x="45619" y="18908"/>
                  </a:lnTo>
                  <a:lnTo>
                    <a:pt x="15553" y="45888"/>
                  </a:lnTo>
                  <a:lnTo>
                    <a:pt x="1243" y="64035"/>
                  </a:lnTo>
                  <a:lnTo>
                    <a:pt x="0" y="71448"/>
                  </a:lnTo>
                  <a:lnTo>
                    <a:pt x="2682" y="77560"/>
                  </a:lnTo>
                  <a:lnTo>
                    <a:pt x="7979" y="82804"/>
                  </a:lnTo>
                  <a:lnTo>
                    <a:pt x="26342" y="88631"/>
                  </a:lnTo>
                  <a:lnTo>
                    <a:pt x="88616" y="101085"/>
                  </a:lnTo>
                  <a:lnTo>
                    <a:pt x="150022" y="117961"/>
                  </a:lnTo>
                  <a:lnTo>
                    <a:pt x="160018" y="123777"/>
                  </a:lnTo>
                  <a:lnTo>
                    <a:pt x="174244" y="139597"/>
                  </a:lnTo>
                  <a:lnTo>
                    <a:pt x="188830" y="168234"/>
                  </a:lnTo>
                  <a:lnTo>
                    <a:pt x="188229" y="177179"/>
                  </a:lnTo>
                  <a:lnTo>
                    <a:pt x="178204" y="193357"/>
                  </a:lnTo>
                  <a:lnTo>
                    <a:pt x="158930" y="202107"/>
                  </a:lnTo>
                  <a:lnTo>
                    <a:pt x="108429" y="213313"/>
                  </a:lnTo>
                  <a:lnTo>
                    <a:pt x="45686" y="218803"/>
                  </a:lnTo>
                  <a:lnTo>
                    <a:pt x="18573" y="219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46309" y="1789844"/>
              <a:ext cx="188723" cy="175861"/>
            </a:xfrm>
            <a:custGeom>
              <a:avLst/>
              <a:gdLst/>
              <a:ahLst/>
              <a:cxnLst/>
              <a:rect l="0" t="0" r="0" b="0"/>
              <a:pathLst>
                <a:path w="188723" h="175861">
                  <a:moveTo>
                    <a:pt x="133007" y="21057"/>
                  </a:moveTo>
                  <a:lnTo>
                    <a:pt x="74390" y="26646"/>
                  </a:lnTo>
                  <a:lnTo>
                    <a:pt x="34010" y="46890"/>
                  </a:lnTo>
                  <a:lnTo>
                    <a:pt x="15699" y="65294"/>
                  </a:lnTo>
                  <a:lnTo>
                    <a:pt x="9178" y="75115"/>
                  </a:lnTo>
                  <a:lnTo>
                    <a:pt x="0" y="116883"/>
                  </a:lnTo>
                  <a:lnTo>
                    <a:pt x="4093" y="140075"/>
                  </a:lnTo>
                  <a:lnTo>
                    <a:pt x="8460" y="149536"/>
                  </a:lnTo>
                  <a:lnTo>
                    <a:pt x="25790" y="163167"/>
                  </a:lnTo>
                  <a:lnTo>
                    <a:pt x="49090" y="171954"/>
                  </a:lnTo>
                  <a:lnTo>
                    <a:pt x="75043" y="175860"/>
                  </a:lnTo>
                  <a:lnTo>
                    <a:pt x="99056" y="171357"/>
                  </a:lnTo>
                  <a:lnTo>
                    <a:pt x="121427" y="160387"/>
                  </a:lnTo>
                  <a:lnTo>
                    <a:pt x="169393" y="120340"/>
                  </a:lnTo>
                  <a:lnTo>
                    <a:pt x="186422" y="92978"/>
                  </a:lnTo>
                  <a:lnTo>
                    <a:pt x="188722" y="69790"/>
                  </a:lnTo>
                  <a:lnTo>
                    <a:pt x="184675" y="46225"/>
                  </a:lnTo>
                  <a:lnTo>
                    <a:pt x="175078" y="27954"/>
                  </a:lnTo>
                  <a:lnTo>
                    <a:pt x="1435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47772" y="1558217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7"/>
                  </a:lnTo>
                  <a:lnTo>
                    <a:pt x="9878" y="220568"/>
                  </a:lnTo>
                  <a:lnTo>
                    <a:pt x="10335" y="270464"/>
                  </a:lnTo>
                  <a:lnTo>
                    <a:pt x="16079" y="329246"/>
                  </a:lnTo>
                  <a:lnTo>
                    <a:pt x="20401" y="387520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86539" y="1737202"/>
              <a:ext cx="160211" cy="213339"/>
            </a:xfrm>
            <a:custGeom>
              <a:avLst/>
              <a:gdLst/>
              <a:ahLst/>
              <a:cxnLst/>
              <a:rect l="0" t="0" r="0" b="0"/>
              <a:pathLst>
                <a:path w="160211" h="213339">
                  <a:moveTo>
                    <a:pt x="19160" y="10528"/>
                  </a:moveTo>
                  <a:lnTo>
                    <a:pt x="4506" y="69145"/>
                  </a:lnTo>
                  <a:lnTo>
                    <a:pt x="0" y="115114"/>
                  </a:lnTo>
                  <a:lnTo>
                    <a:pt x="9843" y="160189"/>
                  </a:lnTo>
                  <a:lnTo>
                    <a:pt x="27578" y="192003"/>
                  </a:lnTo>
                  <a:lnTo>
                    <a:pt x="43958" y="205437"/>
                  </a:lnTo>
                  <a:lnTo>
                    <a:pt x="53240" y="210657"/>
                  </a:lnTo>
                  <a:lnTo>
                    <a:pt x="72911" y="213338"/>
                  </a:lnTo>
                  <a:lnTo>
                    <a:pt x="114135" y="205527"/>
                  </a:lnTo>
                  <a:lnTo>
                    <a:pt x="131951" y="193121"/>
                  </a:lnTo>
                  <a:lnTo>
                    <a:pt x="139978" y="184899"/>
                  </a:lnTo>
                  <a:lnTo>
                    <a:pt x="148896" y="163285"/>
                  </a:lnTo>
                  <a:lnTo>
                    <a:pt x="160210" y="111282"/>
                  </a:lnTo>
                  <a:lnTo>
                    <a:pt x="158069" y="55950"/>
                  </a:lnTo>
                  <a:lnTo>
                    <a:pt x="1560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79497" y="1526632"/>
              <a:ext cx="21001" cy="379027"/>
            </a:xfrm>
            <a:custGeom>
              <a:avLst/>
              <a:gdLst/>
              <a:ahLst/>
              <a:cxnLst/>
              <a:rect l="0" t="0" r="0" b="0"/>
              <a:pathLst>
                <a:path w="21001" h="379027">
                  <a:moveTo>
                    <a:pt x="10471" y="0"/>
                  </a:moveTo>
                  <a:lnTo>
                    <a:pt x="2138" y="57264"/>
                  </a:lnTo>
                  <a:lnTo>
                    <a:pt x="593" y="106654"/>
                  </a:lnTo>
                  <a:lnTo>
                    <a:pt x="136" y="158333"/>
                  </a:lnTo>
                  <a:lnTo>
                    <a:pt x="0" y="210690"/>
                  </a:lnTo>
                  <a:lnTo>
                    <a:pt x="3079" y="263248"/>
                  </a:lnTo>
                  <a:lnTo>
                    <a:pt x="11401" y="312746"/>
                  </a:lnTo>
                  <a:lnTo>
                    <a:pt x="18156" y="350808"/>
                  </a:lnTo>
                  <a:lnTo>
                    <a:pt x="2100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16269" y="1674031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93225" y="3119"/>
                  </a:lnTo>
                  <a:lnTo>
                    <a:pt x="134094" y="14654"/>
                  </a:lnTo>
                  <a:lnTo>
                    <a:pt x="71288" y="20962"/>
                  </a:lnTo>
                  <a:lnTo>
                    <a:pt x="25780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23096" y="1691311"/>
              <a:ext cx="191843" cy="209910"/>
            </a:xfrm>
            <a:custGeom>
              <a:avLst/>
              <a:gdLst/>
              <a:ahLst/>
              <a:cxnLst/>
              <a:rect l="0" t="0" r="0" b="0"/>
              <a:pathLst>
                <a:path w="191843" h="209910">
                  <a:moveTo>
                    <a:pt x="35329" y="77476"/>
                  </a:moveTo>
                  <a:lnTo>
                    <a:pt x="90373" y="95434"/>
                  </a:lnTo>
                  <a:lnTo>
                    <a:pt x="127157" y="103334"/>
                  </a:lnTo>
                  <a:lnTo>
                    <a:pt x="149841" y="101447"/>
                  </a:lnTo>
                  <a:lnTo>
                    <a:pt x="182342" y="88218"/>
                  </a:lnTo>
                  <a:lnTo>
                    <a:pt x="188320" y="81128"/>
                  </a:lnTo>
                  <a:lnTo>
                    <a:pt x="191135" y="72892"/>
                  </a:lnTo>
                  <a:lnTo>
                    <a:pt x="191842" y="63891"/>
                  </a:lnTo>
                  <a:lnTo>
                    <a:pt x="186389" y="44532"/>
                  </a:lnTo>
                  <a:lnTo>
                    <a:pt x="181659" y="34457"/>
                  </a:lnTo>
                  <a:lnTo>
                    <a:pt x="167045" y="20142"/>
                  </a:lnTo>
                  <a:lnTo>
                    <a:pt x="129067" y="1420"/>
                  </a:lnTo>
                  <a:lnTo>
                    <a:pt x="108575" y="0"/>
                  </a:lnTo>
                  <a:lnTo>
                    <a:pt x="45817" y="14898"/>
                  </a:lnTo>
                  <a:lnTo>
                    <a:pt x="35302" y="18210"/>
                  </a:lnTo>
                  <a:lnTo>
                    <a:pt x="27122" y="23927"/>
                  </a:lnTo>
                  <a:lnTo>
                    <a:pt x="14914" y="39639"/>
                  </a:lnTo>
                  <a:lnTo>
                    <a:pt x="1464" y="68215"/>
                  </a:lnTo>
                  <a:lnTo>
                    <a:pt x="0" y="88568"/>
                  </a:lnTo>
                  <a:lnTo>
                    <a:pt x="12825" y="147957"/>
                  </a:lnTo>
                  <a:lnTo>
                    <a:pt x="31131" y="180638"/>
                  </a:lnTo>
                  <a:lnTo>
                    <a:pt x="48671" y="197805"/>
                  </a:lnTo>
                  <a:lnTo>
                    <a:pt x="71284" y="206995"/>
                  </a:lnTo>
                  <a:lnTo>
                    <a:pt x="95762" y="209909"/>
                  </a:lnTo>
                  <a:lnTo>
                    <a:pt x="140073" y="205368"/>
                  </a:lnTo>
                  <a:lnTo>
                    <a:pt x="172199" y="2038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42431" y="1663502"/>
              <a:ext cx="216160" cy="279111"/>
            </a:xfrm>
            <a:custGeom>
              <a:avLst/>
              <a:gdLst/>
              <a:ahLst/>
              <a:cxnLst/>
              <a:rect l="0" t="0" r="0" b="0"/>
              <a:pathLst>
                <a:path w="216160" h="279111">
                  <a:moveTo>
                    <a:pt x="5589" y="10529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5612" y="64404"/>
                  </a:lnTo>
                  <a:lnTo>
                    <a:pt x="34592" y="127154"/>
                  </a:lnTo>
                  <a:lnTo>
                    <a:pt x="54689" y="184301"/>
                  </a:lnTo>
                  <a:lnTo>
                    <a:pt x="81176" y="241469"/>
                  </a:lnTo>
                  <a:lnTo>
                    <a:pt x="92846" y="273538"/>
                  </a:lnTo>
                  <a:lnTo>
                    <a:pt x="97686" y="278285"/>
                  </a:lnTo>
                  <a:lnTo>
                    <a:pt x="103252" y="279110"/>
                  </a:lnTo>
                  <a:lnTo>
                    <a:pt x="109302" y="277320"/>
                  </a:lnTo>
                  <a:lnTo>
                    <a:pt x="114505" y="272618"/>
                  </a:lnTo>
                  <a:lnTo>
                    <a:pt x="131262" y="239854"/>
                  </a:lnTo>
                  <a:lnTo>
                    <a:pt x="148221" y="180804"/>
                  </a:lnTo>
                  <a:lnTo>
                    <a:pt x="153915" y="141049"/>
                  </a:lnTo>
                  <a:lnTo>
                    <a:pt x="176522" y="84778"/>
                  </a:lnTo>
                  <a:lnTo>
                    <a:pt x="203299" y="26445"/>
                  </a:lnTo>
                  <a:lnTo>
                    <a:pt x="2161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13380" y="1725227"/>
              <a:ext cx="218952" cy="201489"/>
            </a:xfrm>
            <a:custGeom>
              <a:avLst/>
              <a:gdLst/>
              <a:ahLst/>
              <a:cxnLst/>
              <a:rect l="0" t="0" r="0" b="0"/>
              <a:pathLst>
                <a:path w="218952" h="201489">
                  <a:moveTo>
                    <a:pt x="134723" y="106731"/>
                  </a:moveTo>
                  <a:lnTo>
                    <a:pt x="140789" y="73109"/>
                  </a:lnTo>
                  <a:lnTo>
                    <a:pt x="138199" y="48114"/>
                  </a:lnTo>
                  <a:lnTo>
                    <a:pt x="130029" y="27647"/>
                  </a:lnTo>
                  <a:lnTo>
                    <a:pt x="124574" y="18913"/>
                  </a:lnTo>
                  <a:lnTo>
                    <a:pt x="109156" y="6090"/>
                  </a:lnTo>
                  <a:lnTo>
                    <a:pt x="100131" y="1032"/>
                  </a:lnTo>
                  <a:lnTo>
                    <a:pt x="90605" y="0"/>
                  </a:lnTo>
                  <a:lnTo>
                    <a:pt x="70661" y="5093"/>
                  </a:lnTo>
                  <a:lnTo>
                    <a:pt x="45292" y="21114"/>
                  </a:lnTo>
                  <a:lnTo>
                    <a:pt x="33365" y="37094"/>
                  </a:lnTo>
                  <a:lnTo>
                    <a:pt x="8726" y="99679"/>
                  </a:lnTo>
                  <a:lnTo>
                    <a:pt x="0" y="158630"/>
                  </a:lnTo>
                  <a:lnTo>
                    <a:pt x="5047" y="182830"/>
                  </a:lnTo>
                  <a:lnTo>
                    <a:pt x="9668" y="192559"/>
                  </a:lnTo>
                  <a:lnTo>
                    <a:pt x="17428" y="197874"/>
                  </a:lnTo>
                  <a:lnTo>
                    <a:pt x="38528" y="200662"/>
                  </a:lnTo>
                  <a:lnTo>
                    <a:pt x="57265" y="194881"/>
                  </a:lnTo>
                  <a:lnTo>
                    <a:pt x="88357" y="172107"/>
                  </a:lnTo>
                  <a:lnTo>
                    <a:pt x="104347" y="146379"/>
                  </a:lnTo>
                  <a:lnTo>
                    <a:pt x="127502" y="85458"/>
                  </a:lnTo>
                  <a:lnTo>
                    <a:pt x="132249" y="83190"/>
                  </a:lnTo>
                  <a:lnTo>
                    <a:pt x="137753" y="86358"/>
                  </a:lnTo>
                  <a:lnTo>
                    <a:pt x="177103" y="147634"/>
                  </a:lnTo>
                  <a:lnTo>
                    <a:pt x="218951" y="2014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10494" y="1537160"/>
              <a:ext cx="27123" cy="400084"/>
            </a:xfrm>
            <a:custGeom>
              <a:avLst/>
              <a:gdLst/>
              <a:ahLst/>
              <a:cxnLst/>
              <a:rect l="0" t="0" r="0" b="0"/>
              <a:pathLst>
                <a:path w="27123" h="400084">
                  <a:moveTo>
                    <a:pt x="6065" y="0"/>
                  </a:moveTo>
                  <a:lnTo>
                    <a:pt x="0" y="42028"/>
                  </a:lnTo>
                  <a:lnTo>
                    <a:pt x="3748" y="90962"/>
                  </a:lnTo>
                  <a:lnTo>
                    <a:pt x="6548" y="145885"/>
                  </a:lnTo>
                  <a:lnTo>
                    <a:pt x="14263" y="207021"/>
                  </a:lnTo>
                  <a:lnTo>
                    <a:pt x="19022" y="262161"/>
                  </a:lnTo>
                  <a:lnTo>
                    <a:pt x="24722" y="315543"/>
                  </a:lnTo>
                  <a:lnTo>
                    <a:pt x="26411" y="362166"/>
                  </a:lnTo>
                  <a:lnTo>
                    <a:pt x="2712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845097" y="1758259"/>
              <a:ext cx="176790" cy="183985"/>
            </a:xfrm>
            <a:custGeom>
              <a:avLst/>
              <a:gdLst/>
              <a:ahLst/>
              <a:cxnLst/>
              <a:rect l="0" t="0" r="0" b="0"/>
              <a:pathLst>
                <a:path w="176790" h="183985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669" y="94146"/>
                  </a:lnTo>
                  <a:lnTo>
                    <a:pt x="37920" y="156704"/>
                  </a:lnTo>
                  <a:lnTo>
                    <a:pt x="54238" y="173371"/>
                  </a:lnTo>
                  <a:lnTo>
                    <a:pt x="79428" y="182339"/>
                  </a:lnTo>
                  <a:lnTo>
                    <a:pt x="106611" y="183984"/>
                  </a:lnTo>
                  <a:lnTo>
                    <a:pt x="126491" y="176917"/>
                  </a:lnTo>
                  <a:lnTo>
                    <a:pt x="140007" y="162858"/>
                  </a:lnTo>
                  <a:lnTo>
                    <a:pt x="165804" y="104793"/>
                  </a:lnTo>
                  <a:lnTo>
                    <a:pt x="173534" y="70434"/>
                  </a:lnTo>
                  <a:lnTo>
                    <a:pt x="17678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37699" y="1735152"/>
              <a:ext cx="178986" cy="212621"/>
            </a:xfrm>
            <a:custGeom>
              <a:avLst/>
              <a:gdLst/>
              <a:ahLst/>
              <a:cxnLst/>
              <a:rect l="0" t="0" r="0" b="0"/>
              <a:pathLst>
                <a:path w="178986" h="212621">
                  <a:moveTo>
                    <a:pt x="0" y="96806"/>
                  </a:moveTo>
                  <a:lnTo>
                    <a:pt x="37478" y="105139"/>
                  </a:lnTo>
                  <a:lnTo>
                    <a:pt x="88902" y="106901"/>
                  </a:lnTo>
                  <a:lnTo>
                    <a:pt x="113212" y="100903"/>
                  </a:lnTo>
                  <a:lnTo>
                    <a:pt x="143509" y="84372"/>
                  </a:lnTo>
                  <a:lnTo>
                    <a:pt x="158538" y="70223"/>
                  </a:lnTo>
                  <a:lnTo>
                    <a:pt x="169117" y="52236"/>
                  </a:lnTo>
                  <a:lnTo>
                    <a:pt x="171480" y="32543"/>
                  </a:lnTo>
                  <a:lnTo>
                    <a:pt x="170472" y="22379"/>
                  </a:lnTo>
                  <a:lnTo>
                    <a:pt x="166291" y="14433"/>
                  </a:lnTo>
                  <a:lnTo>
                    <a:pt x="152286" y="2484"/>
                  </a:lnTo>
                  <a:lnTo>
                    <a:pt x="143638" y="0"/>
                  </a:lnTo>
                  <a:lnTo>
                    <a:pt x="124671" y="359"/>
                  </a:lnTo>
                  <a:lnTo>
                    <a:pt x="94261" y="7138"/>
                  </a:lnTo>
                  <a:lnTo>
                    <a:pt x="76599" y="19519"/>
                  </a:lnTo>
                  <a:lnTo>
                    <a:pt x="62120" y="36720"/>
                  </a:lnTo>
                  <a:lnTo>
                    <a:pt x="51785" y="56063"/>
                  </a:lnTo>
                  <a:lnTo>
                    <a:pt x="44980" y="92273"/>
                  </a:lnTo>
                  <a:lnTo>
                    <a:pt x="48552" y="127048"/>
                  </a:lnTo>
                  <a:lnTo>
                    <a:pt x="62609" y="159579"/>
                  </a:lnTo>
                  <a:lnTo>
                    <a:pt x="78129" y="174618"/>
                  </a:lnTo>
                  <a:lnTo>
                    <a:pt x="137260" y="201528"/>
                  </a:lnTo>
                  <a:lnTo>
                    <a:pt x="178985" y="2126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40019" y="1726673"/>
              <a:ext cx="18862" cy="189514"/>
            </a:xfrm>
            <a:custGeom>
              <a:avLst/>
              <a:gdLst/>
              <a:ahLst/>
              <a:cxnLst/>
              <a:rect l="0" t="0" r="0" b="0"/>
              <a:pathLst>
                <a:path w="18862" h="189514">
                  <a:moveTo>
                    <a:pt x="8333" y="0"/>
                  </a:moveTo>
                  <a:lnTo>
                    <a:pt x="0" y="48931"/>
                  </a:lnTo>
                  <a:lnTo>
                    <a:pt x="3827" y="108061"/>
                  </a:lnTo>
                  <a:lnTo>
                    <a:pt x="16073" y="169529"/>
                  </a:lnTo>
                  <a:lnTo>
                    <a:pt x="1886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16767" y="158980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19342" y="1716145"/>
              <a:ext cx="166044" cy="191987"/>
            </a:xfrm>
            <a:custGeom>
              <a:avLst/>
              <a:gdLst/>
              <a:ahLst/>
              <a:cxnLst/>
              <a:rect l="0" t="0" r="0" b="0"/>
              <a:pathLst>
                <a:path w="166044" h="191987">
                  <a:moveTo>
                    <a:pt x="113279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3021" y="39403"/>
                  </a:lnTo>
                  <a:lnTo>
                    <a:pt x="0" y="47326"/>
                  </a:lnTo>
                  <a:lnTo>
                    <a:pt x="325" y="56117"/>
                  </a:lnTo>
                  <a:lnTo>
                    <a:pt x="2881" y="65487"/>
                  </a:lnTo>
                  <a:lnTo>
                    <a:pt x="9265" y="72904"/>
                  </a:lnTo>
                  <a:lnTo>
                    <a:pt x="28836" y="84264"/>
                  </a:lnTo>
                  <a:lnTo>
                    <a:pt x="86764" y="102259"/>
                  </a:lnTo>
                  <a:lnTo>
                    <a:pt x="138241" y="127130"/>
                  </a:lnTo>
                  <a:lnTo>
                    <a:pt x="154789" y="141900"/>
                  </a:lnTo>
                  <a:lnTo>
                    <a:pt x="166043" y="160163"/>
                  </a:lnTo>
                  <a:lnTo>
                    <a:pt x="166003" y="167606"/>
                  </a:lnTo>
                  <a:lnTo>
                    <a:pt x="162467" y="173739"/>
                  </a:lnTo>
                  <a:lnTo>
                    <a:pt x="156599" y="178997"/>
                  </a:lnTo>
                  <a:lnTo>
                    <a:pt x="125985" y="191986"/>
                  </a:lnTo>
                  <a:lnTo>
                    <a:pt x="66483" y="191214"/>
                  </a:lnTo>
                  <a:lnTo>
                    <a:pt x="7994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36897" y="1758366"/>
              <a:ext cx="195850" cy="160040"/>
            </a:xfrm>
            <a:custGeom>
              <a:avLst/>
              <a:gdLst/>
              <a:ahLst/>
              <a:cxnLst/>
              <a:rect l="0" t="0" r="0" b="0"/>
              <a:pathLst>
                <a:path w="195850" h="160040">
                  <a:moveTo>
                    <a:pt x="132678" y="84121"/>
                  </a:moveTo>
                  <a:lnTo>
                    <a:pt x="113550" y="24180"/>
                  </a:lnTo>
                  <a:lnTo>
                    <a:pt x="102340" y="6398"/>
                  </a:lnTo>
                  <a:lnTo>
                    <a:pt x="94905" y="1890"/>
                  </a:lnTo>
                  <a:lnTo>
                    <a:pt x="77285" y="0"/>
                  </a:lnTo>
                  <a:lnTo>
                    <a:pt x="60876" y="6179"/>
                  </a:lnTo>
                  <a:lnTo>
                    <a:pt x="31277" y="29210"/>
                  </a:lnTo>
                  <a:lnTo>
                    <a:pt x="9956" y="60572"/>
                  </a:lnTo>
                  <a:lnTo>
                    <a:pt x="0" y="99500"/>
                  </a:lnTo>
                  <a:lnTo>
                    <a:pt x="3910" y="123711"/>
                  </a:lnTo>
                  <a:lnTo>
                    <a:pt x="8228" y="135081"/>
                  </a:lnTo>
                  <a:lnTo>
                    <a:pt x="22384" y="150833"/>
                  </a:lnTo>
                  <a:lnTo>
                    <a:pt x="31073" y="156672"/>
                  </a:lnTo>
                  <a:lnTo>
                    <a:pt x="50085" y="160039"/>
                  </a:lnTo>
                  <a:lnTo>
                    <a:pt x="70234" y="156467"/>
                  </a:lnTo>
                  <a:lnTo>
                    <a:pt x="90887" y="147080"/>
                  </a:lnTo>
                  <a:lnTo>
                    <a:pt x="116656" y="123052"/>
                  </a:lnTo>
                  <a:lnTo>
                    <a:pt x="139109" y="93706"/>
                  </a:lnTo>
                  <a:lnTo>
                    <a:pt x="145154" y="90511"/>
                  </a:lnTo>
                  <a:lnTo>
                    <a:pt x="150354" y="91890"/>
                  </a:lnTo>
                  <a:lnTo>
                    <a:pt x="195849" y="1367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974536" y="1723724"/>
              <a:ext cx="201718" cy="355539"/>
            </a:xfrm>
            <a:custGeom>
              <a:avLst/>
              <a:gdLst/>
              <a:ahLst/>
              <a:cxnLst/>
              <a:rect l="0" t="0" r="0" b="0"/>
              <a:pathLst>
                <a:path w="201718" h="355539">
                  <a:moveTo>
                    <a:pt x="142521" y="76649"/>
                  </a:moveTo>
                  <a:lnTo>
                    <a:pt x="140181" y="38131"/>
                  </a:lnTo>
                  <a:lnTo>
                    <a:pt x="131342" y="20145"/>
                  </a:lnTo>
                  <a:lnTo>
                    <a:pt x="116496" y="7472"/>
                  </a:lnTo>
                  <a:lnTo>
                    <a:pt x="107623" y="2455"/>
                  </a:lnTo>
                  <a:lnTo>
                    <a:pt x="85287" y="0"/>
                  </a:lnTo>
                  <a:lnTo>
                    <a:pt x="38408" y="7956"/>
                  </a:lnTo>
                  <a:lnTo>
                    <a:pt x="19819" y="23502"/>
                  </a:lnTo>
                  <a:lnTo>
                    <a:pt x="6098" y="46009"/>
                  </a:lnTo>
                  <a:lnTo>
                    <a:pt x="0" y="71610"/>
                  </a:lnTo>
                  <a:lnTo>
                    <a:pt x="2156" y="112330"/>
                  </a:lnTo>
                  <a:lnTo>
                    <a:pt x="10337" y="133841"/>
                  </a:lnTo>
                  <a:lnTo>
                    <a:pt x="15794" y="142853"/>
                  </a:lnTo>
                  <a:lnTo>
                    <a:pt x="24111" y="147691"/>
                  </a:lnTo>
                  <a:lnTo>
                    <a:pt x="45831" y="149947"/>
                  </a:lnTo>
                  <a:lnTo>
                    <a:pt x="55833" y="146571"/>
                  </a:lnTo>
                  <a:lnTo>
                    <a:pt x="73187" y="133462"/>
                  </a:lnTo>
                  <a:lnTo>
                    <a:pt x="117721" y="76091"/>
                  </a:lnTo>
                  <a:lnTo>
                    <a:pt x="122479" y="73937"/>
                  </a:lnTo>
                  <a:lnTo>
                    <a:pt x="125650" y="77180"/>
                  </a:lnTo>
                  <a:lnTo>
                    <a:pt x="139562" y="128625"/>
                  </a:lnTo>
                  <a:lnTo>
                    <a:pt x="156632" y="190757"/>
                  </a:lnTo>
                  <a:lnTo>
                    <a:pt x="179017" y="242645"/>
                  </a:lnTo>
                  <a:lnTo>
                    <a:pt x="196748" y="284020"/>
                  </a:lnTo>
                  <a:lnTo>
                    <a:pt x="201717" y="311923"/>
                  </a:lnTo>
                  <a:lnTo>
                    <a:pt x="197686" y="333683"/>
                  </a:lnTo>
                  <a:lnTo>
                    <a:pt x="193336" y="342762"/>
                  </a:lnTo>
                  <a:lnTo>
                    <a:pt x="185756" y="348814"/>
                  </a:lnTo>
                  <a:lnTo>
                    <a:pt x="164856" y="355538"/>
                  </a:lnTo>
                  <a:lnTo>
                    <a:pt x="126781" y="353735"/>
                  </a:lnTo>
                  <a:lnTo>
                    <a:pt x="69522" y="342497"/>
                  </a:lnTo>
                  <a:lnTo>
                    <a:pt x="37236" y="339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201285" y="1684559"/>
              <a:ext cx="115814" cy="199524"/>
            </a:xfrm>
            <a:custGeom>
              <a:avLst/>
              <a:gdLst/>
              <a:ahLst/>
              <a:cxnLst/>
              <a:rect l="0" t="0" r="0" b="0"/>
              <a:pathLst>
                <a:path w="115814" h="199524">
                  <a:moveTo>
                    <a:pt x="0" y="21057"/>
                  </a:moveTo>
                  <a:lnTo>
                    <a:pt x="14654" y="83150"/>
                  </a:lnTo>
                  <a:lnTo>
                    <a:pt x="34786" y="139848"/>
                  </a:lnTo>
                  <a:lnTo>
                    <a:pt x="56357" y="199264"/>
                  </a:lnTo>
                  <a:lnTo>
                    <a:pt x="56288" y="199523"/>
                  </a:lnTo>
                  <a:lnTo>
                    <a:pt x="32612" y="140547"/>
                  </a:lnTo>
                  <a:lnTo>
                    <a:pt x="18891" y="106374"/>
                  </a:lnTo>
                  <a:lnTo>
                    <a:pt x="17365" y="84712"/>
                  </a:lnTo>
                  <a:lnTo>
                    <a:pt x="18595" y="74022"/>
                  </a:lnTo>
                  <a:lnTo>
                    <a:pt x="29321" y="55906"/>
                  </a:lnTo>
                  <a:lnTo>
                    <a:pt x="45787" y="41225"/>
                  </a:lnTo>
                  <a:lnTo>
                    <a:pt x="106669" y="567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29097" y="1726673"/>
              <a:ext cx="147218" cy="184747"/>
            </a:xfrm>
            <a:custGeom>
              <a:avLst/>
              <a:gdLst/>
              <a:ahLst/>
              <a:cxnLst/>
              <a:rect l="0" t="0" r="0" b="0"/>
              <a:pathLst>
                <a:path w="147218" h="184747">
                  <a:moveTo>
                    <a:pt x="77514" y="31586"/>
                  </a:moveTo>
                  <a:lnTo>
                    <a:pt x="60746" y="25996"/>
                  </a:lnTo>
                  <a:lnTo>
                    <a:pt x="43155" y="29491"/>
                  </a:lnTo>
                  <a:lnTo>
                    <a:pt x="33551" y="33699"/>
                  </a:lnTo>
                  <a:lnTo>
                    <a:pt x="19760" y="47733"/>
                  </a:lnTo>
                  <a:lnTo>
                    <a:pt x="1375" y="85338"/>
                  </a:lnTo>
                  <a:lnTo>
                    <a:pt x="0" y="105778"/>
                  </a:lnTo>
                  <a:lnTo>
                    <a:pt x="8651" y="147497"/>
                  </a:lnTo>
                  <a:lnTo>
                    <a:pt x="21172" y="165380"/>
                  </a:lnTo>
                  <a:lnTo>
                    <a:pt x="29424" y="173424"/>
                  </a:lnTo>
                  <a:lnTo>
                    <a:pt x="51071" y="182362"/>
                  </a:lnTo>
                  <a:lnTo>
                    <a:pt x="63395" y="184746"/>
                  </a:lnTo>
                  <a:lnTo>
                    <a:pt x="83327" y="181155"/>
                  </a:lnTo>
                  <a:lnTo>
                    <a:pt x="107703" y="165980"/>
                  </a:lnTo>
                  <a:lnTo>
                    <a:pt x="136900" y="134302"/>
                  </a:lnTo>
                  <a:lnTo>
                    <a:pt x="144852" y="111552"/>
                  </a:lnTo>
                  <a:lnTo>
                    <a:pt x="147217" y="84674"/>
                  </a:lnTo>
                  <a:lnTo>
                    <a:pt x="140801" y="40167"/>
                  </a:lnTo>
                  <a:lnTo>
                    <a:pt x="130598" y="19412"/>
                  </a:lnTo>
                  <a:lnTo>
                    <a:pt x="124602" y="12941"/>
                  </a:lnTo>
                  <a:lnTo>
                    <a:pt x="9857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60413" y="1737202"/>
              <a:ext cx="155639" cy="159587"/>
            </a:xfrm>
            <a:custGeom>
              <a:avLst/>
              <a:gdLst/>
              <a:ahLst/>
              <a:cxnLst/>
              <a:rect l="0" t="0" r="0" b="0"/>
              <a:pathLst>
                <a:path w="155639" h="159587">
                  <a:moveTo>
                    <a:pt x="14654" y="31585"/>
                  </a:moveTo>
                  <a:lnTo>
                    <a:pt x="0" y="81137"/>
                  </a:lnTo>
                  <a:lnTo>
                    <a:pt x="1083" y="114897"/>
                  </a:lnTo>
                  <a:lnTo>
                    <a:pt x="9012" y="133344"/>
                  </a:lnTo>
                  <a:lnTo>
                    <a:pt x="14402" y="141538"/>
                  </a:lnTo>
                  <a:lnTo>
                    <a:pt x="29749" y="153763"/>
                  </a:lnTo>
                  <a:lnTo>
                    <a:pt x="38756" y="158660"/>
                  </a:lnTo>
                  <a:lnTo>
                    <a:pt x="49440" y="159586"/>
                  </a:lnTo>
                  <a:lnTo>
                    <a:pt x="108214" y="143876"/>
                  </a:lnTo>
                  <a:lnTo>
                    <a:pt x="123696" y="130625"/>
                  </a:lnTo>
                  <a:lnTo>
                    <a:pt x="143168" y="93523"/>
                  </a:lnTo>
                  <a:lnTo>
                    <a:pt x="154638" y="57216"/>
                  </a:lnTo>
                  <a:lnTo>
                    <a:pt x="155638" y="33618"/>
                  </a:lnTo>
                  <a:lnTo>
                    <a:pt x="1515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896165" y="1714471"/>
              <a:ext cx="149434" cy="318410"/>
            </a:xfrm>
            <a:custGeom>
              <a:avLst/>
              <a:gdLst/>
              <a:ahLst/>
              <a:cxnLst/>
              <a:rect l="0" t="0" r="0" b="0"/>
              <a:pathLst>
                <a:path w="149434" h="318410">
                  <a:moveTo>
                    <a:pt x="0" y="85902"/>
                  </a:moveTo>
                  <a:lnTo>
                    <a:pt x="5589" y="144519"/>
                  </a:lnTo>
                  <a:lnTo>
                    <a:pt x="10723" y="205928"/>
                  </a:lnTo>
                  <a:lnTo>
                    <a:pt x="21789" y="264332"/>
                  </a:lnTo>
                  <a:lnTo>
                    <a:pt x="36362" y="318409"/>
                  </a:lnTo>
                  <a:lnTo>
                    <a:pt x="30989" y="265392"/>
                  </a:lnTo>
                  <a:lnTo>
                    <a:pt x="20246" y="208531"/>
                  </a:lnTo>
                  <a:lnTo>
                    <a:pt x="12448" y="146909"/>
                  </a:lnTo>
                  <a:lnTo>
                    <a:pt x="10908" y="88507"/>
                  </a:lnTo>
                  <a:lnTo>
                    <a:pt x="11811" y="40140"/>
                  </a:lnTo>
                  <a:lnTo>
                    <a:pt x="16168" y="10191"/>
                  </a:lnTo>
                  <a:lnTo>
                    <a:pt x="21307" y="2673"/>
                  </a:lnTo>
                  <a:lnTo>
                    <a:pt x="28243" y="0"/>
                  </a:lnTo>
                  <a:lnTo>
                    <a:pt x="36376" y="558"/>
                  </a:lnTo>
                  <a:lnTo>
                    <a:pt x="51652" y="7417"/>
                  </a:lnTo>
                  <a:lnTo>
                    <a:pt x="110783" y="51143"/>
                  </a:lnTo>
                  <a:lnTo>
                    <a:pt x="138910" y="80119"/>
                  </a:lnTo>
                  <a:lnTo>
                    <a:pt x="148695" y="98539"/>
                  </a:lnTo>
                  <a:lnTo>
                    <a:pt x="149433" y="107195"/>
                  </a:lnTo>
                  <a:lnTo>
                    <a:pt x="144014" y="123051"/>
                  </a:lnTo>
                  <a:lnTo>
                    <a:pt x="135784" y="127046"/>
                  </a:lnTo>
                  <a:lnTo>
                    <a:pt x="89907" y="128171"/>
                  </a:lnTo>
                  <a:lnTo>
                    <a:pt x="63172" y="128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44724" y="1695088"/>
              <a:ext cx="14655" cy="168457"/>
            </a:xfrm>
            <a:custGeom>
              <a:avLst/>
              <a:gdLst/>
              <a:ahLst/>
              <a:cxnLst/>
              <a:rect l="0" t="0" r="0" b="0"/>
              <a:pathLst>
                <a:path w="14655" h="168457">
                  <a:moveTo>
                    <a:pt x="14654" y="0"/>
                  </a:moveTo>
                  <a:lnTo>
                    <a:pt x="0" y="43962"/>
                  </a:lnTo>
                  <a:lnTo>
                    <a:pt x="2773" y="106452"/>
                  </a:lnTo>
                  <a:lnTo>
                    <a:pt x="4125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59378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64663" y="1692865"/>
              <a:ext cx="178985" cy="170680"/>
            </a:xfrm>
            <a:custGeom>
              <a:avLst/>
              <a:gdLst/>
              <a:ahLst/>
              <a:cxnLst/>
              <a:rect l="0" t="0" r="0" b="0"/>
              <a:pathLst>
                <a:path w="178985" h="170680">
                  <a:moveTo>
                    <a:pt x="0" y="44337"/>
                  </a:moveTo>
                  <a:lnTo>
                    <a:pt x="16788" y="106617"/>
                  </a:lnTo>
                  <a:lnTo>
                    <a:pt x="19792" y="137529"/>
                  </a:lnTo>
                  <a:lnTo>
                    <a:pt x="20495" y="129819"/>
                  </a:lnTo>
                  <a:lnTo>
                    <a:pt x="12650" y="73776"/>
                  </a:lnTo>
                  <a:lnTo>
                    <a:pt x="14277" y="36292"/>
                  </a:lnTo>
                  <a:lnTo>
                    <a:pt x="16537" y="24936"/>
                  </a:lnTo>
                  <a:lnTo>
                    <a:pt x="21553" y="16195"/>
                  </a:lnTo>
                  <a:lnTo>
                    <a:pt x="36485" y="3363"/>
                  </a:lnTo>
                  <a:lnTo>
                    <a:pt x="57940" y="0"/>
                  </a:lnTo>
                  <a:lnTo>
                    <a:pt x="81903" y="3575"/>
                  </a:lnTo>
                  <a:lnTo>
                    <a:pt x="104252" y="12962"/>
                  </a:lnTo>
                  <a:lnTo>
                    <a:pt x="119644" y="28053"/>
                  </a:lnTo>
                  <a:lnTo>
                    <a:pt x="146811" y="86870"/>
                  </a:lnTo>
                  <a:lnTo>
                    <a:pt x="168404" y="146539"/>
                  </a:lnTo>
                  <a:lnTo>
                    <a:pt x="178984" y="170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99527" y="1694414"/>
              <a:ext cx="188802" cy="369172"/>
            </a:xfrm>
            <a:custGeom>
              <a:avLst/>
              <a:gdLst/>
              <a:ahLst/>
              <a:cxnLst/>
              <a:rect l="0" t="0" r="0" b="0"/>
              <a:pathLst>
                <a:path w="188802" h="369172">
                  <a:moveTo>
                    <a:pt x="102048" y="116487"/>
                  </a:moveTo>
                  <a:lnTo>
                    <a:pt x="96458" y="54394"/>
                  </a:lnTo>
                  <a:lnTo>
                    <a:pt x="81804" y="22050"/>
                  </a:lnTo>
                  <a:lnTo>
                    <a:pt x="66145" y="7055"/>
                  </a:lnTo>
                  <a:lnTo>
                    <a:pt x="57055" y="1418"/>
                  </a:lnTo>
                  <a:lnTo>
                    <a:pt x="47486" y="0"/>
                  </a:lnTo>
                  <a:lnTo>
                    <a:pt x="27495" y="4664"/>
                  </a:lnTo>
                  <a:lnTo>
                    <a:pt x="19591" y="10353"/>
                  </a:lnTo>
                  <a:lnTo>
                    <a:pt x="7689" y="26032"/>
                  </a:lnTo>
                  <a:lnTo>
                    <a:pt x="0" y="65769"/>
                  </a:lnTo>
                  <a:lnTo>
                    <a:pt x="3311" y="103409"/>
                  </a:lnTo>
                  <a:lnTo>
                    <a:pt x="11762" y="122763"/>
                  </a:lnTo>
                  <a:lnTo>
                    <a:pt x="17290" y="131199"/>
                  </a:lnTo>
                  <a:lnTo>
                    <a:pt x="24486" y="135654"/>
                  </a:lnTo>
                  <a:lnTo>
                    <a:pt x="41840" y="137484"/>
                  </a:lnTo>
                  <a:lnTo>
                    <a:pt x="58131" y="131278"/>
                  </a:lnTo>
                  <a:lnTo>
                    <a:pt x="87654" y="108231"/>
                  </a:lnTo>
                  <a:lnTo>
                    <a:pt x="103373" y="82455"/>
                  </a:lnTo>
                  <a:lnTo>
                    <a:pt x="108780" y="78591"/>
                  </a:lnTo>
                  <a:lnTo>
                    <a:pt x="114725" y="78355"/>
                  </a:lnTo>
                  <a:lnTo>
                    <a:pt x="121028" y="80537"/>
                  </a:lnTo>
                  <a:lnTo>
                    <a:pt x="131150" y="95440"/>
                  </a:lnTo>
                  <a:lnTo>
                    <a:pt x="147181" y="148725"/>
                  </a:lnTo>
                  <a:lnTo>
                    <a:pt x="162782" y="199934"/>
                  </a:lnTo>
                  <a:lnTo>
                    <a:pt x="188309" y="262166"/>
                  </a:lnTo>
                  <a:lnTo>
                    <a:pt x="188801" y="273268"/>
                  </a:lnTo>
                  <a:lnTo>
                    <a:pt x="183109" y="294962"/>
                  </a:lnTo>
                  <a:lnTo>
                    <a:pt x="169660" y="313183"/>
                  </a:lnTo>
                  <a:lnTo>
                    <a:pt x="139239" y="336594"/>
                  </a:lnTo>
                  <a:lnTo>
                    <a:pt x="87037" y="359877"/>
                  </a:lnTo>
                  <a:lnTo>
                    <a:pt x="27050" y="367947"/>
                  </a:lnTo>
                  <a:lnTo>
                    <a:pt x="7292" y="369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38017" y="1631917"/>
              <a:ext cx="177999" cy="168606"/>
            </a:xfrm>
            <a:custGeom>
              <a:avLst/>
              <a:gdLst/>
              <a:ahLst/>
              <a:cxnLst/>
              <a:rect l="0" t="0" r="0" b="0"/>
              <a:pathLst>
                <a:path w="177999" h="168606">
                  <a:moveTo>
                    <a:pt x="116283" y="0"/>
                  </a:moveTo>
                  <a:lnTo>
                    <a:pt x="57667" y="5589"/>
                  </a:lnTo>
                  <a:lnTo>
                    <a:pt x="22876" y="20243"/>
                  </a:lnTo>
                  <a:lnTo>
                    <a:pt x="7308" y="35903"/>
                  </a:lnTo>
                  <a:lnTo>
                    <a:pt x="1520" y="44992"/>
                  </a:lnTo>
                  <a:lnTo>
                    <a:pt x="0" y="53391"/>
                  </a:lnTo>
                  <a:lnTo>
                    <a:pt x="1327" y="61330"/>
                  </a:lnTo>
                  <a:lnTo>
                    <a:pt x="4550" y="68963"/>
                  </a:lnTo>
                  <a:lnTo>
                    <a:pt x="17491" y="80563"/>
                  </a:lnTo>
                  <a:lnTo>
                    <a:pt x="36110" y="88448"/>
                  </a:lnTo>
                  <a:lnTo>
                    <a:pt x="86192" y="93510"/>
                  </a:lnTo>
                  <a:lnTo>
                    <a:pt x="112268" y="96542"/>
                  </a:lnTo>
                  <a:lnTo>
                    <a:pt x="168397" y="118402"/>
                  </a:lnTo>
                  <a:lnTo>
                    <a:pt x="174422" y="124558"/>
                  </a:lnTo>
                  <a:lnTo>
                    <a:pt x="177269" y="132172"/>
                  </a:lnTo>
                  <a:lnTo>
                    <a:pt x="177998" y="140757"/>
                  </a:lnTo>
                  <a:lnTo>
                    <a:pt x="174974" y="148820"/>
                  </a:lnTo>
                  <a:lnTo>
                    <a:pt x="162256" y="164018"/>
                  </a:lnTo>
                  <a:lnTo>
                    <a:pt x="152781" y="167837"/>
                  </a:lnTo>
                  <a:lnTo>
                    <a:pt x="90515" y="168605"/>
                  </a:lnTo>
                  <a:lnTo>
                    <a:pt x="6364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170114" y="1663502"/>
              <a:ext cx="52644" cy="126343"/>
            </a:xfrm>
            <a:custGeom>
              <a:avLst/>
              <a:gdLst/>
              <a:ahLst/>
              <a:cxnLst/>
              <a:rect l="0" t="0" r="0" b="0"/>
              <a:pathLst>
                <a:path w="52644" h="126343">
                  <a:moveTo>
                    <a:pt x="0" y="0"/>
                  </a:moveTo>
                  <a:lnTo>
                    <a:pt x="14572" y="42692"/>
                  </a:lnTo>
                  <a:lnTo>
                    <a:pt x="46758" y="102216"/>
                  </a:lnTo>
                  <a:lnTo>
                    <a:pt x="5264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159585" y="1642445"/>
              <a:ext cx="126343" cy="347442"/>
            </a:xfrm>
            <a:custGeom>
              <a:avLst/>
              <a:gdLst/>
              <a:ahLst/>
              <a:cxnLst/>
              <a:rect l="0" t="0" r="0" b="0"/>
              <a:pathLst>
                <a:path w="126343" h="347442">
                  <a:moveTo>
                    <a:pt x="126342" y="0"/>
                  </a:moveTo>
                  <a:lnTo>
                    <a:pt x="115164" y="11179"/>
                  </a:lnTo>
                  <a:lnTo>
                    <a:pt x="92013" y="68687"/>
                  </a:lnTo>
                  <a:lnTo>
                    <a:pt x="71728" y="123272"/>
                  </a:lnTo>
                  <a:lnTo>
                    <a:pt x="60117" y="173786"/>
                  </a:lnTo>
                  <a:lnTo>
                    <a:pt x="49268" y="227617"/>
                  </a:lnTo>
                  <a:lnTo>
                    <a:pt x="26716" y="289803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338570" y="1663307"/>
              <a:ext cx="218333" cy="200238"/>
            </a:xfrm>
            <a:custGeom>
              <a:avLst/>
              <a:gdLst/>
              <a:ahLst/>
              <a:cxnLst/>
              <a:rect l="0" t="0" r="0" b="0"/>
              <a:pathLst>
                <a:path w="218333" h="200238">
                  <a:moveTo>
                    <a:pt x="0" y="52838"/>
                  </a:moveTo>
                  <a:lnTo>
                    <a:pt x="5589" y="111455"/>
                  </a:lnTo>
                  <a:lnTo>
                    <a:pt x="14654" y="151834"/>
                  </a:lnTo>
                  <a:lnTo>
                    <a:pt x="16788" y="156270"/>
                  </a:lnTo>
                  <a:lnTo>
                    <a:pt x="18211" y="154548"/>
                  </a:lnTo>
                  <a:lnTo>
                    <a:pt x="21852" y="98510"/>
                  </a:lnTo>
                  <a:lnTo>
                    <a:pt x="30521" y="58701"/>
                  </a:lnTo>
                  <a:lnTo>
                    <a:pt x="41251" y="39456"/>
                  </a:lnTo>
                  <a:lnTo>
                    <a:pt x="47387" y="35728"/>
                  </a:lnTo>
                  <a:lnTo>
                    <a:pt x="53819" y="35582"/>
                  </a:lnTo>
                  <a:lnTo>
                    <a:pt x="67203" y="41659"/>
                  </a:lnTo>
                  <a:lnTo>
                    <a:pt x="87892" y="59404"/>
                  </a:lnTo>
                  <a:lnTo>
                    <a:pt x="101845" y="76813"/>
                  </a:lnTo>
                  <a:lnTo>
                    <a:pt x="109605" y="99368"/>
                  </a:lnTo>
                  <a:lnTo>
                    <a:pt x="111674" y="111934"/>
                  </a:lnTo>
                  <a:lnTo>
                    <a:pt x="110715" y="116802"/>
                  </a:lnTo>
                  <a:lnTo>
                    <a:pt x="107735" y="116537"/>
                  </a:lnTo>
                  <a:lnTo>
                    <a:pt x="103409" y="112852"/>
                  </a:lnTo>
                  <a:lnTo>
                    <a:pt x="91730" y="90897"/>
                  </a:lnTo>
                  <a:lnTo>
                    <a:pt x="90682" y="72092"/>
                  </a:lnTo>
                  <a:lnTo>
                    <a:pt x="99541" y="31425"/>
                  </a:lnTo>
                  <a:lnTo>
                    <a:pt x="114761" y="5679"/>
                  </a:lnTo>
                  <a:lnTo>
                    <a:pt x="123301" y="1511"/>
                  </a:lnTo>
                  <a:lnTo>
                    <a:pt x="145267" y="0"/>
                  </a:lnTo>
                  <a:lnTo>
                    <a:pt x="164389" y="6348"/>
                  </a:lnTo>
                  <a:lnTo>
                    <a:pt x="180686" y="18137"/>
                  </a:lnTo>
                  <a:lnTo>
                    <a:pt x="195728" y="35075"/>
                  </a:lnTo>
                  <a:lnTo>
                    <a:pt x="211761" y="69932"/>
                  </a:lnTo>
                  <a:lnTo>
                    <a:pt x="218332" y="115484"/>
                  </a:lnTo>
                  <a:lnTo>
                    <a:pt x="212401" y="174605"/>
                  </a:lnTo>
                  <a:lnTo>
                    <a:pt x="210570" y="200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8643896" y="1526632"/>
            <a:ext cx="772052" cy="421141"/>
            <a:chOff x="8643896" y="1526632"/>
            <a:chExt cx="772052" cy="421141"/>
          </a:xfrm>
        </p:grpSpPr>
        <p:sp>
          <p:nvSpPr>
            <p:cNvPr id="65" name="Freeform 64"/>
            <p:cNvSpPr/>
            <p:nvPr/>
          </p:nvSpPr>
          <p:spPr>
            <a:xfrm>
              <a:off x="8643896" y="1537160"/>
              <a:ext cx="213786" cy="325795"/>
            </a:xfrm>
            <a:custGeom>
              <a:avLst/>
              <a:gdLst/>
              <a:ahLst/>
              <a:cxnLst/>
              <a:rect l="0" t="0" r="0" b="0"/>
              <a:pathLst>
                <a:path w="213786" h="325795">
                  <a:moveTo>
                    <a:pt x="0" y="0"/>
                  </a:moveTo>
                  <a:lnTo>
                    <a:pt x="14655" y="55141"/>
                  </a:lnTo>
                  <a:lnTo>
                    <a:pt x="24750" y="103556"/>
                  </a:lnTo>
                  <a:lnTo>
                    <a:pt x="29560" y="160535"/>
                  </a:lnTo>
                  <a:lnTo>
                    <a:pt x="30986" y="216282"/>
                  </a:lnTo>
                  <a:lnTo>
                    <a:pt x="31467" y="269757"/>
                  </a:lnTo>
                  <a:lnTo>
                    <a:pt x="34682" y="248084"/>
                  </a:lnTo>
                  <a:lnTo>
                    <a:pt x="46235" y="209662"/>
                  </a:lnTo>
                  <a:lnTo>
                    <a:pt x="51880" y="201776"/>
                  </a:lnTo>
                  <a:lnTo>
                    <a:pt x="67511" y="189894"/>
                  </a:lnTo>
                  <a:lnTo>
                    <a:pt x="101632" y="182217"/>
                  </a:lnTo>
                  <a:lnTo>
                    <a:pt x="141377" y="185531"/>
                  </a:lnTo>
                  <a:lnTo>
                    <a:pt x="162661" y="193983"/>
                  </a:lnTo>
                  <a:lnTo>
                    <a:pt x="179918" y="206707"/>
                  </a:lnTo>
                  <a:lnTo>
                    <a:pt x="201618" y="233602"/>
                  </a:lnTo>
                  <a:lnTo>
                    <a:pt x="211661" y="253562"/>
                  </a:lnTo>
                  <a:lnTo>
                    <a:pt x="213785" y="274131"/>
                  </a:lnTo>
                  <a:lnTo>
                    <a:pt x="212713" y="284530"/>
                  </a:lnTo>
                  <a:lnTo>
                    <a:pt x="208489" y="292632"/>
                  </a:lnTo>
                  <a:lnTo>
                    <a:pt x="166795" y="323744"/>
                  </a:lnTo>
                  <a:lnTo>
                    <a:pt x="156821" y="325794"/>
                  </a:lnTo>
                  <a:lnTo>
                    <a:pt x="136379" y="321832"/>
                  </a:lnTo>
                  <a:lnTo>
                    <a:pt x="7370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945918" y="1716145"/>
              <a:ext cx="179717" cy="153241"/>
            </a:xfrm>
            <a:custGeom>
              <a:avLst/>
              <a:gdLst/>
              <a:ahLst/>
              <a:cxnLst/>
              <a:rect l="0" t="0" r="0" b="0"/>
              <a:pathLst>
                <a:path w="179717" h="153241">
                  <a:moveTo>
                    <a:pt x="108589" y="10528"/>
                  </a:moveTo>
                  <a:lnTo>
                    <a:pt x="91822" y="4939"/>
                  </a:lnTo>
                  <a:lnTo>
                    <a:pt x="74231" y="5315"/>
                  </a:lnTo>
                  <a:lnTo>
                    <a:pt x="55885" y="10551"/>
                  </a:lnTo>
                  <a:lnTo>
                    <a:pt x="17796" y="39531"/>
                  </a:lnTo>
                  <a:lnTo>
                    <a:pt x="2009" y="71114"/>
                  </a:lnTo>
                  <a:lnTo>
                    <a:pt x="0" y="96727"/>
                  </a:lnTo>
                  <a:lnTo>
                    <a:pt x="1101" y="110108"/>
                  </a:lnTo>
                  <a:lnTo>
                    <a:pt x="11684" y="131215"/>
                  </a:lnTo>
                  <a:lnTo>
                    <a:pt x="19420" y="140119"/>
                  </a:lnTo>
                  <a:lnTo>
                    <a:pt x="40493" y="150012"/>
                  </a:lnTo>
                  <a:lnTo>
                    <a:pt x="64287" y="153240"/>
                  </a:lnTo>
                  <a:lnTo>
                    <a:pt x="118830" y="142810"/>
                  </a:lnTo>
                  <a:lnTo>
                    <a:pt x="150619" y="127451"/>
                  </a:lnTo>
                  <a:lnTo>
                    <a:pt x="176674" y="96905"/>
                  </a:lnTo>
                  <a:lnTo>
                    <a:pt x="179716" y="84490"/>
                  </a:lnTo>
                  <a:lnTo>
                    <a:pt x="176856" y="58218"/>
                  </a:lnTo>
                  <a:lnTo>
                    <a:pt x="167786" y="37183"/>
                  </a:lnTo>
                  <a:lnTo>
                    <a:pt x="162092" y="28298"/>
                  </a:lnTo>
                  <a:lnTo>
                    <a:pt x="146406" y="15306"/>
                  </a:lnTo>
                  <a:lnTo>
                    <a:pt x="124084" y="4535"/>
                  </a:lnTo>
                  <a:lnTo>
                    <a:pt x="1085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222964" y="152663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10528" y="58617"/>
                  </a:lnTo>
                  <a:lnTo>
                    <a:pt x="3292" y="121196"/>
                  </a:lnTo>
                  <a:lnTo>
                    <a:pt x="2145" y="173690"/>
                  </a:lnTo>
                  <a:lnTo>
                    <a:pt x="7524" y="230838"/>
                  </a:lnTo>
                  <a:lnTo>
                    <a:pt x="6816" y="28701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59834" y="1768787"/>
              <a:ext cx="56114" cy="178986"/>
            </a:xfrm>
            <a:custGeom>
              <a:avLst/>
              <a:gdLst/>
              <a:ahLst/>
              <a:cxnLst/>
              <a:rect l="0" t="0" r="0" b="0"/>
              <a:pathLst>
                <a:path w="56114" h="178986">
                  <a:moveTo>
                    <a:pt x="0" y="0"/>
                  </a:moveTo>
                  <a:lnTo>
                    <a:pt x="9575" y="24047"/>
                  </a:lnTo>
                  <a:lnTo>
                    <a:pt x="49878" y="85122"/>
                  </a:lnTo>
                  <a:lnTo>
                    <a:pt x="54309" y="95352"/>
                  </a:lnTo>
                  <a:lnTo>
                    <a:pt x="56113" y="116078"/>
                  </a:lnTo>
                  <a:lnTo>
                    <a:pt x="51845" y="136988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41940" y="2253098"/>
            <a:ext cx="3732375" cy="490502"/>
            <a:chOff x="741940" y="2253098"/>
            <a:chExt cx="3732375" cy="490502"/>
          </a:xfrm>
        </p:grpSpPr>
        <p:sp>
          <p:nvSpPr>
            <p:cNvPr id="70" name="Freeform 69"/>
            <p:cNvSpPr/>
            <p:nvPr/>
          </p:nvSpPr>
          <p:spPr>
            <a:xfrm>
              <a:off x="741940" y="2477896"/>
              <a:ext cx="333933" cy="265704"/>
            </a:xfrm>
            <a:custGeom>
              <a:avLst/>
              <a:gdLst/>
              <a:ahLst/>
              <a:cxnLst/>
              <a:rect l="0" t="0" r="0" b="0"/>
              <a:pathLst>
                <a:path w="333933" h="265704">
                  <a:moveTo>
                    <a:pt x="195096" y="38414"/>
                  </a:moveTo>
                  <a:lnTo>
                    <a:pt x="175945" y="21603"/>
                  </a:lnTo>
                  <a:lnTo>
                    <a:pt x="142368" y="4837"/>
                  </a:lnTo>
                  <a:lnTo>
                    <a:pt x="102784" y="0"/>
                  </a:lnTo>
                  <a:lnTo>
                    <a:pt x="62589" y="6625"/>
                  </a:lnTo>
                  <a:lnTo>
                    <a:pt x="29103" y="22886"/>
                  </a:lnTo>
                  <a:lnTo>
                    <a:pt x="11747" y="35803"/>
                  </a:lnTo>
                  <a:lnTo>
                    <a:pt x="2473" y="55581"/>
                  </a:lnTo>
                  <a:lnTo>
                    <a:pt x="0" y="67406"/>
                  </a:lnTo>
                  <a:lnTo>
                    <a:pt x="691" y="77629"/>
                  </a:lnTo>
                  <a:lnTo>
                    <a:pt x="7698" y="95228"/>
                  </a:lnTo>
                  <a:lnTo>
                    <a:pt x="21731" y="107729"/>
                  </a:lnTo>
                  <a:lnTo>
                    <a:pt x="40836" y="116014"/>
                  </a:lnTo>
                  <a:lnTo>
                    <a:pt x="91229" y="121333"/>
                  </a:lnTo>
                  <a:lnTo>
                    <a:pt x="146243" y="122384"/>
                  </a:lnTo>
                  <a:lnTo>
                    <a:pt x="202170" y="122591"/>
                  </a:lnTo>
                  <a:lnTo>
                    <a:pt x="255158" y="125752"/>
                  </a:lnTo>
                  <a:lnTo>
                    <a:pt x="276772" y="132213"/>
                  </a:lnTo>
                  <a:lnTo>
                    <a:pt x="294178" y="142884"/>
                  </a:lnTo>
                  <a:lnTo>
                    <a:pt x="317130" y="167634"/>
                  </a:lnTo>
                  <a:lnTo>
                    <a:pt x="333160" y="197195"/>
                  </a:lnTo>
                  <a:lnTo>
                    <a:pt x="333932" y="207439"/>
                  </a:lnTo>
                  <a:lnTo>
                    <a:pt x="328550" y="228180"/>
                  </a:lnTo>
                  <a:lnTo>
                    <a:pt x="315240" y="245977"/>
                  </a:lnTo>
                  <a:lnTo>
                    <a:pt x="306778" y="253999"/>
                  </a:lnTo>
                  <a:lnTo>
                    <a:pt x="284896" y="262911"/>
                  </a:lnTo>
                  <a:lnTo>
                    <a:pt x="259574" y="265703"/>
                  </a:lnTo>
                  <a:lnTo>
                    <a:pt x="205189" y="257963"/>
                  </a:lnTo>
                  <a:lnTo>
                    <a:pt x="142453" y="23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92473" y="2524066"/>
              <a:ext cx="239775" cy="190346"/>
            </a:xfrm>
            <a:custGeom>
              <a:avLst/>
              <a:gdLst/>
              <a:ahLst/>
              <a:cxnLst/>
              <a:rect l="0" t="0" r="0" b="0"/>
              <a:pathLst>
                <a:path w="239775" h="190346">
                  <a:moveTo>
                    <a:pt x="144646" y="13301"/>
                  </a:moveTo>
                  <a:lnTo>
                    <a:pt x="133467" y="2123"/>
                  </a:lnTo>
                  <a:lnTo>
                    <a:pt x="125495" y="0"/>
                  </a:lnTo>
                  <a:lnTo>
                    <a:pt x="93088" y="2601"/>
                  </a:lnTo>
                  <a:lnTo>
                    <a:pt x="61909" y="11951"/>
                  </a:lnTo>
                  <a:lnTo>
                    <a:pt x="22472" y="42124"/>
                  </a:lnTo>
                  <a:lnTo>
                    <a:pt x="6541" y="68245"/>
                  </a:lnTo>
                  <a:lnTo>
                    <a:pt x="0" y="103800"/>
                  </a:lnTo>
                  <a:lnTo>
                    <a:pt x="3652" y="138382"/>
                  </a:lnTo>
                  <a:lnTo>
                    <a:pt x="12182" y="157020"/>
                  </a:lnTo>
                  <a:lnTo>
                    <a:pt x="17732" y="165266"/>
                  </a:lnTo>
                  <a:lnTo>
                    <a:pt x="33257" y="177547"/>
                  </a:lnTo>
                  <a:lnTo>
                    <a:pt x="42311" y="182460"/>
                  </a:lnTo>
                  <a:lnTo>
                    <a:pt x="98868" y="190345"/>
                  </a:lnTo>
                  <a:lnTo>
                    <a:pt x="147980" y="189371"/>
                  </a:lnTo>
                  <a:lnTo>
                    <a:pt x="190347" y="175305"/>
                  </a:lnTo>
                  <a:lnTo>
                    <a:pt x="218758" y="155149"/>
                  </a:lnTo>
                  <a:lnTo>
                    <a:pt x="234517" y="137176"/>
                  </a:lnTo>
                  <a:lnTo>
                    <a:pt x="238485" y="127470"/>
                  </a:lnTo>
                  <a:lnTo>
                    <a:pt x="239774" y="107327"/>
                  </a:lnTo>
                  <a:lnTo>
                    <a:pt x="233923" y="76256"/>
                  </a:lnTo>
                  <a:lnTo>
                    <a:pt x="221759" y="58439"/>
                  </a:lnTo>
                  <a:lnTo>
                    <a:pt x="204539" y="38374"/>
                  </a:lnTo>
                  <a:lnTo>
                    <a:pt x="197288" y="238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30007" y="2547896"/>
              <a:ext cx="17766" cy="157928"/>
            </a:xfrm>
            <a:custGeom>
              <a:avLst/>
              <a:gdLst/>
              <a:ahLst/>
              <a:cxnLst/>
              <a:rect l="0" t="0" r="0" b="0"/>
              <a:pathLst>
                <a:path w="17766" h="157928">
                  <a:moveTo>
                    <a:pt x="7236" y="0"/>
                  </a:moveTo>
                  <a:lnTo>
                    <a:pt x="0" y="27556"/>
                  </a:lnTo>
                  <a:lnTo>
                    <a:pt x="23" y="68346"/>
                  </a:lnTo>
                  <a:lnTo>
                    <a:pt x="14966" y="131226"/>
                  </a:lnTo>
                  <a:lnTo>
                    <a:pt x="17765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58300" y="2411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10984" y="2379440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4"/>
                  </a:lnTo>
                  <a:lnTo>
                    <a:pt x="19160" y="222662"/>
                  </a:lnTo>
                  <a:lnTo>
                    <a:pt x="29088" y="281589"/>
                  </a:lnTo>
                  <a:lnTo>
                    <a:pt x="39194" y="33083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79399" y="252683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14599" y="3293"/>
                  </a:lnTo>
                  <a:lnTo>
                    <a:pt x="158376" y="650"/>
                  </a:lnTo>
                  <a:lnTo>
                    <a:pt x="101864" y="129"/>
                  </a:lnTo>
                  <a:lnTo>
                    <a:pt x="46810" y="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65214" y="2474197"/>
              <a:ext cx="9066" cy="200042"/>
            </a:xfrm>
            <a:custGeom>
              <a:avLst/>
              <a:gdLst/>
              <a:ahLst/>
              <a:cxnLst/>
              <a:rect l="0" t="0" r="0" b="0"/>
              <a:pathLst>
                <a:path w="9066" h="200042">
                  <a:moveTo>
                    <a:pt x="9065" y="0"/>
                  </a:moveTo>
                  <a:lnTo>
                    <a:pt x="0" y="58616"/>
                  </a:lnTo>
                  <a:lnTo>
                    <a:pt x="7063" y="121452"/>
                  </a:lnTo>
                  <a:lnTo>
                    <a:pt x="8472" y="163887"/>
                  </a:lnTo>
                  <a:lnTo>
                    <a:pt x="9065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84808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63751" y="23373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61472" y="2489664"/>
              <a:ext cx="171437" cy="216865"/>
            </a:xfrm>
            <a:custGeom>
              <a:avLst/>
              <a:gdLst/>
              <a:ahLst/>
              <a:cxnLst/>
              <a:rect l="0" t="0" r="0" b="0"/>
              <a:pathLst>
                <a:path w="171437" h="216865">
                  <a:moveTo>
                    <a:pt x="107605" y="5589"/>
                  </a:moveTo>
                  <a:lnTo>
                    <a:pt x="90838" y="0"/>
                  </a:lnTo>
                  <a:lnTo>
                    <a:pt x="58054" y="2114"/>
                  </a:lnTo>
                  <a:lnTo>
                    <a:pt x="24293" y="15738"/>
                  </a:lnTo>
                  <a:lnTo>
                    <a:pt x="8967" y="31157"/>
                  </a:lnTo>
                  <a:lnTo>
                    <a:pt x="3242" y="40182"/>
                  </a:lnTo>
                  <a:lnTo>
                    <a:pt x="0" y="59568"/>
                  </a:lnTo>
                  <a:lnTo>
                    <a:pt x="774" y="69651"/>
                  </a:lnTo>
                  <a:lnTo>
                    <a:pt x="4799" y="77543"/>
                  </a:lnTo>
                  <a:lnTo>
                    <a:pt x="46147" y="108290"/>
                  </a:lnTo>
                  <a:lnTo>
                    <a:pt x="105636" y="131129"/>
                  </a:lnTo>
                  <a:lnTo>
                    <a:pt x="149330" y="145811"/>
                  </a:lnTo>
                  <a:lnTo>
                    <a:pt x="164364" y="159157"/>
                  </a:lnTo>
                  <a:lnTo>
                    <a:pt x="170011" y="167629"/>
                  </a:lnTo>
                  <a:lnTo>
                    <a:pt x="171436" y="175617"/>
                  </a:lnTo>
                  <a:lnTo>
                    <a:pt x="170046" y="183282"/>
                  </a:lnTo>
                  <a:lnTo>
                    <a:pt x="162263" y="198038"/>
                  </a:lnTo>
                  <a:lnTo>
                    <a:pt x="151005" y="212395"/>
                  </a:lnTo>
                  <a:lnTo>
                    <a:pt x="142388" y="215989"/>
                  </a:lnTo>
                  <a:lnTo>
                    <a:pt x="120334" y="216864"/>
                  </a:lnTo>
                  <a:lnTo>
                    <a:pt x="57448" y="204799"/>
                  </a:lnTo>
                  <a:lnTo>
                    <a:pt x="23377" y="1951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00980" y="2337326"/>
              <a:ext cx="41922" cy="347441"/>
            </a:xfrm>
            <a:custGeom>
              <a:avLst/>
              <a:gdLst/>
              <a:ahLst/>
              <a:cxnLst/>
              <a:rect l="0" t="0" r="0" b="0"/>
              <a:pathLst>
                <a:path w="41922" h="347441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9115"/>
                  </a:lnTo>
                  <a:lnTo>
                    <a:pt x="2984" y="201719"/>
                  </a:lnTo>
                  <a:lnTo>
                    <a:pt x="17773" y="263217"/>
                  </a:lnTo>
                  <a:lnTo>
                    <a:pt x="34957" y="324766"/>
                  </a:lnTo>
                  <a:lnTo>
                    <a:pt x="41921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663917" y="2484725"/>
              <a:ext cx="284270" cy="9554"/>
            </a:xfrm>
            <a:custGeom>
              <a:avLst/>
              <a:gdLst/>
              <a:ahLst/>
              <a:cxnLst/>
              <a:rect l="0" t="0" r="0" b="0"/>
              <a:pathLst>
                <a:path w="284270" h="9554">
                  <a:moveTo>
                    <a:pt x="284269" y="0"/>
                  </a:moveTo>
                  <a:lnTo>
                    <a:pt x="230125" y="0"/>
                  </a:lnTo>
                  <a:lnTo>
                    <a:pt x="175178" y="5589"/>
                  </a:lnTo>
                  <a:lnTo>
                    <a:pt x="112028" y="9553"/>
                  </a:lnTo>
                  <a:lnTo>
                    <a:pt x="53281" y="72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021886" y="2253098"/>
              <a:ext cx="242156" cy="406472"/>
            </a:xfrm>
            <a:custGeom>
              <a:avLst/>
              <a:gdLst/>
              <a:ahLst/>
              <a:cxnLst/>
              <a:rect l="0" t="0" r="0" b="0"/>
              <a:pathLst>
                <a:path w="242156" h="406472">
                  <a:moveTo>
                    <a:pt x="0" y="0"/>
                  </a:moveTo>
                  <a:lnTo>
                    <a:pt x="14654" y="55141"/>
                  </a:lnTo>
                  <a:lnTo>
                    <a:pt x="19159" y="103556"/>
                  </a:lnTo>
                  <a:lnTo>
                    <a:pt x="29087" y="166251"/>
                  </a:lnTo>
                  <a:lnTo>
                    <a:pt x="37734" y="221225"/>
                  </a:lnTo>
                  <a:lnTo>
                    <a:pt x="41986" y="270529"/>
                  </a:lnTo>
                  <a:lnTo>
                    <a:pt x="48965" y="326212"/>
                  </a:lnTo>
                  <a:lnTo>
                    <a:pt x="51916" y="388134"/>
                  </a:lnTo>
                  <a:lnTo>
                    <a:pt x="52319" y="406471"/>
                  </a:lnTo>
                  <a:lnTo>
                    <a:pt x="53784" y="348584"/>
                  </a:lnTo>
                  <a:lnTo>
                    <a:pt x="67293" y="286038"/>
                  </a:lnTo>
                  <a:lnTo>
                    <a:pt x="82979" y="253208"/>
                  </a:lnTo>
                  <a:lnTo>
                    <a:pt x="108034" y="226843"/>
                  </a:lnTo>
                  <a:lnTo>
                    <a:pt x="117646" y="222588"/>
                  </a:lnTo>
                  <a:lnTo>
                    <a:pt x="137685" y="220981"/>
                  </a:lnTo>
                  <a:lnTo>
                    <a:pt x="168697" y="232242"/>
                  </a:lnTo>
                  <a:lnTo>
                    <a:pt x="200113" y="250397"/>
                  </a:lnTo>
                  <a:lnTo>
                    <a:pt x="214891" y="266875"/>
                  </a:lnTo>
                  <a:lnTo>
                    <a:pt x="233910" y="306050"/>
                  </a:lnTo>
                  <a:lnTo>
                    <a:pt x="241069" y="360158"/>
                  </a:lnTo>
                  <a:lnTo>
                    <a:pt x="24215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327630" y="2448137"/>
              <a:ext cx="146685" cy="247159"/>
            </a:xfrm>
            <a:custGeom>
              <a:avLst/>
              <a:gdLst/>
              <a:ahLst/>
              <a:cxnLst/>
              <a:rect l="0" t="0" r="0" b="0"/>
              <a:pathLst>
                <a:path w="146685" h="247159">
                  <a:moveTo>
                    <a:pt x="20639" y="78702"/>
                  </a:moveTo>
                  <a:lnTo>
                    <a:pt x="58117" y="70369"/>
                  </a:lnTo>
                  <a:lnTo>
                    <a:pt x="80580" y="66810"/>
                  </a:lnTo>
                  <a:lnTo>
                    <a:pt x="127116" y="38993"/>
                  </a:lnTo>
                  <a:lnTo>
                    <a:pt x="141272" y="22449"/>
                  </a:lnTo>
                  <a:lnTo>
                    <a:pt x="146684" y="13124"/>
                  </a:lnTo>
                  <a:lnTo>
                    <a:pt x="145614" y="6908"/>
                  </a:lnTo>
                  <a:lnTo>
                    <a:pt x="140220" y="2763"/>
                  </a:lnTo>
                  <a:lnTo>
                    <a:pt x="131945" y="0"/>
                  </a:lnTo>
                  <a:lnTo>
                    <a:pt x="113392" y="50"/>
                  </a:lnTo>
                  <a:lnTo>
                    <a:pt x="72886" y="9613"/>
                  </a:lnTo>
                  <a:lnTo>
                    <a:pt x="32259" y="31173"/>
                  </a:lnTo>
                  <a:lnTo>
                    <a:pt x="15665" y="44320"/>
                  </a:lnTo>
                  <a:lnTo>
                    <a:pt x="6730" y="64201"/>
                  </a:lnTo>
                  <a:lnTo>
                    <a:pt x="994" y="115092"/>
                  </a:lnTo>
                  <a:lnTo>
                    <a:pt x="0" y="156295"/>
                  </a:lnTo>
                  <a:lnTo>
                    <a:pt x="9126" y="181038"/>
                  </a:lnTo>
                  <a:lnTo>
                    <a:pt x="33996" y="211579"/>
                  </a:lnTo>
                  <a:lnTo>
                    <a:pt x="63591" y="232327"/>
                  </a:lnTo>
                  <a:lnTo>
                    <a:pt x="84183" y="240566"/>
                  </a:lnTo>
                  <a:lnTo>
                    <a:pt x="125924" y="2471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4864165" y="2158342"/>
            <a:ext cx="4008482" cy="589596"/>
            <a:chOff x="4864165" y="2158342"/>
            <a:chExt cx="4008482" cy="589596"/>
          </a:xfrm>
        </p:grpSpPr>
        <p:sp>
          <p:nvSpPr>
            <p:cNvPr id="85" name="Freeform 84"/>
            <p:cNvSpPr/>
            <p:nvPr/>
          </p:nvSpPr>
          <p:spPr>
            <a:xfrm>
              <a:off x="4864165" y="2189927"/>
              <a:ext cx="84230" cy="157928"/>
            </a:xfrm>
            <a:custGeom>
              <a:avLst/>
              <a:gdLst/>
              <a:ahLst/>
              <a:cxnLst/>
              <a:rect l="0" t="0" r="0" b="0"/>
              <a:pathLst>
                <a:path w="84230" h="157928">
                  <a:moveTo>
                    <a:pt x="0" y="0"/>
                  </a:moveTo>
                  <a:lnTo>
                    <a:pt x="2340" y="33622"/>
                  </a:lnTo>
                  <a:lnTo>
                    <a:pt x="17981" y="70663"/>
                  </a:lnTo>
                  <a:lnTo>
                    <a:pt x="58564" y="125942"/>
                  </a:lnTo>
                  <a:lnTo>
                    <a:pt x="842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58922" y="2168870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19128" y="59941"/>
                  </a:lnTo>
                  <a:lnTo>
                    <a:pt x="56599" y="122674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16068" y="2209845"/>
              <a:ext cx="203390" cy="461288"/>
            </a:xfrm>
            <a:custGeom>
              <a:avLst/>
              <a:gdLst/>
              <a:ahLst/>
              <a:cxnLst/>
              <a:rect l="0" t="0" r="0" b="0"/>
              <a:pathLst>
                <a:path w="203390" h="461288">
                  <a:moveTo>
                    <a:pt x="6066" y="106424"/>
                  </a:moveTo>
                  <a:lnTo>
                    <a:pt x="0" y="140046"/>
                  </a:lnTo>
                  <a:lnTo>
                    <a:pt x="10626" y="199831"/>
                  </a:lnTo>
                  <a:lnTo>
                    <a:pt x="23821" y="261009"/>
                  </a:lnTo>
                  <a:lnTo>
                    <a:pt x="34204" y="319123"/>
                  </a:lnTo>
                  <a:lnTo>
                    <a:pt x="43519" y="378456"/>
                  </a:lnTo>
                  <a:lnTo>
                    <a:pt x="50379" y="441612"/>
                  </a:lnTo>
                  <a:lnTo>
                    <a:pt x="53156" y="456225"/>
                  </a:lnTo>
                  <a:lnTo>
                    <a:pt x="56177" y="461287"/>
                  </a:lnTo>
                  <a:lnTo>
                    <a:pt x="59360" y="459983"/>
                  </a:lnTo>
                  <a:lnTo>
                    <a:pt x="62653" y="454434"/>
                  </a:lnTo>
                  <a:lnTo>
                    <a:pt x="63191" y="435790"/>
                  </a:lnTo>
                  <a:lnTo>
                    <a:pt x="59594" y="380104"/>
                  </a:lnTo>
                  <a:lnTo>
                    <a:pt x="53382" y="329974"/>
                  </a:lnTo>
                  <a:lnTo>
                    <a:pt x="44132" y="278076"/>
                  </a:lnTo>
                  <a:lnTo>
                    <a:pt x="38932" y="216543"/>
                  </a:lnTo>
                  <a:lnTo>
                    <a:pt x="37905" y="159328"/>
                  </a:lnTo>
                  <a:lnTo>
                    <a:pt x="43291" y="102966"/>
                  </a:lnTo>
                  <a:lnTo>
                    <a:pt x="55870" y="41065"/>
                  </a:lnTo>
                  <a:lnTo>
                    <a:pt x="56816" y="27756"/>
                  </a:lnTo>
                  <a:lnTo>
                    <a:pt x="60957" y="17714"/>
                  </a:lnTo>
                  <a:lnTo>
                    <a:pt x="74916" y="3436"/>
                  </a:lnTo>
                  <a:lnTo>
                    <a:pt x="84721" y="331"/>
                  </a:lnTo>
                  <a:lnTo>
                    <a:pt x="108095" y="0"/>
                  </a:lnTo>
                  <a:lnTo>
                    <a:pt x="127841" y="6872"/>
                  </a:lnTo>
                  <a:lnTo>
                    <a:pt x="159582" y="30347"/>
                  </a:lnTo>
                  <a:lnTo>
                    <a:pt x="187213" y="65920"/>
                  </a:lnTo>
                  <a:lnTo>
                    <a:pt x="199989" y="97542"/>
                  </a:lnTo>
                  <a:lnTo>
                    <a:pt x="203389" y="122754"/>
                  </a:lnTo>
                  <a:lnTo>
                    <a:pt x="198660" y="146437"/>
                  </a:lnTo>
                  <a:lnTo>
                    <a:pt x="194124" y="157666"/>
                  </a:lnTo>
                  <a:lnTo>
                    <a:pt x="176605" y="176382"/>
                  </a:lnTo>
                  <a:lnTo>
                    <a:pt x="117773" y="215670"/>
                  </a:lnTo>
                  <a:lnTo>
                    <a:pt x="100823" y="2222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48518" y="2158342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84228"/>
                  </a:moveTo>
                  <a:lnTo>
                    <a:pt x="21331" y="23355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74860" y="2168870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63171"/>
                  </a:moveTo>
                  <a:lnTo>
                    <a:pt x="9575" y="39125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22342" y="2463668"/>
              <a:ext cx="52643" cy="231628"/>
            </a:xfrm>
            <a:custGeom>
              <a:avLst/>
              <a:gdLst/>
              <a:ahLst/>
              <a:cxnLst/>
              <a:rect l="0" t="0" r="0" b="0"/>
              <a:pathLst>
                <a:path w="52643" h="231628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28197" y="173388"/>
                  </a:lnTo>
                  <a:lnTo>
                    <a:pt x="42138" y="213754"/>
                  </a:lnTo>
                  <a:lnTo>
                    <a:pt x="5264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32870" y="2337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359212" y="2475664"/>
              <a:ext cx="221100" cy="219632"/>
            </a:xfrm>
            <a:custGeom>
              <a:avLst/>
              <a:gdLst/>
              <a:ahLst/>
              <a:cxnLst/>
              <a:rect l="0" t="0" r="0" b="0"/>
              <a:pathLst>
                <a:path w="221100" h="219632">
                  <a:moveTo>
                    <a:pt x="0" y="51175"/>
                  </a:moveTo>
                  <a:lnTo>
                    <a:pt x="11179" y="67943"/>
                  </a:lnTo>
                  <a:lnTo>
                    <a:pt x="22876" y="126620"/>
                  </a:lnTo>
                  <a:lnTo>
                    <a:pt x="36504" y="187106"/>
                  </a:lnTo>
                  <a:lnTo>
                    <a:pt x="36035" y="187419"/>
                  </a:lnTo>
                  <a:lnTo>
                    <a:pt x="34552" y="184118"/>
                  </a:lnTo>
                  <a:lnTo>
                    <a:pt x="31976" y="132575"/>
                  </a:lnTo>
                  <a:lnTo>
                    <a:pt x="31663" y="78692"/>
                  </a:lnTo>
                  <a:lnTo>
                    <a:pt x="37197" y="42561"/>
                  </a:lnTo>
                  <a:lnTo>
                    <a:pt x="57425" y="9628"/>
                  </a:lnTo>
                  <a:lnTo>
                    <a:pt x="67529" y="3590"/>
                  </a:lnTo>
                  <a:lnTo>
                    <a:pt x="91234" y="0"/>
                  </a:lnTo>
                  <a:lnTo>
                    <a:pt x="111128" y="5424"/>
                  </a:lnTo>
                  <a:lnTo>
                    <a:pt x="148554" y="33559"/>
                  </a:lnTo>
                  <a:lnTo>
                    <a:pt x="173738" y="73901"/>
                  </a:lnTo>
                  <a:lnTo>
                    <a:pt x="194802" y="131530"/>
                  </a:lnTo>
                  <a:lnTo>
                    <a:pt x="210228" y="184854"/>
                  </a:lnTo>
                  <a:lnTo>
                    <a:pt x="221099" y="219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33036" y="2221984"/>
              <a:ext cx="171552" cy="481355"/>
            </a:xfrm>
            <a:custGeom>
              <a:avLst/>
              <a:gdLst/>
              <a:ahLst/>
              <a:cxnLst/>
              <a:rect l="0" t="0" r="0" b="0"/>
              <a:pathLst>
                <a:path w="171552" h="481355">
                  <a:moveTo>
                    <a:pt x="0" y="104814"/>
                  </a:moveTo>
                  <a:lnTo>
                    <a:pt x="0" y="162078"/>
                  </a:lnTo>
                  <a:lnTo>
                    <a:pt x="3120" y="211468"/>
                  </a:lnTo>
                  <a:lnTo>
                    <a:pt x="11453" y="266266"/>
                  </a:lnTo>
                  <a:lnTo>
                    <a:pt x="18211" y="323837"/>
                  </a:lnTo>
                  <a:lnTo>
                    <a:pt x="23334" y="374820"/>
                  </a:lnTo>
                  <a:lnTo>
                    <a:pt x="29956" y="433969"/>
                  </a:lnTo>
                  <a:lnTo>
                    <a:pt x="36692" y="476602"/>
                  </a:lnTo>
                  <a:lnTo>
                    <a:pt x="38499" y="481354"/>
                  </a:lnTo>
                  <a:lnTo>
                    <a:pt x="39705" y="479843"/>
                  </a:lnTo>
                  <a:lnTo>
                    <a:pt x="41797" y="430237"/>
                  </a:lnTo>
                  <a:lnTo>
                    <a:pt x="38932" y="372689"/>
                  </a:lnTo>
                  <a:lnTo>
                    <a:pt x="24147" y="313658"/>
                  </a:lnTo>
                  <a:lnTo>
                    <a:pt x="13914" y="265999"/>
                  </a:lnTo>
                  <a:lnTo>
                    <a:pt x="4642" y="209114"/>
                  </a:lnTo>
                  <a:lnTo>
                    <a:pt x="1375" y="155865"/>
                  </a:lnTo>
                  <a:lnTo>
                    <a:pt x="3391" y="95357"/>
                  </a:lnTo>
                  <a:lnTo>
                    <a:pt x="14708" y="38345"/>
                  </a:lnTo>
                  <a:lnTo>
                    <a:pt x="27594" y="16390"/>
                  </a:lnTo>
                  <a:lnTo>
                    <a:pt x="35944" y="7260"/>
                  </a:lnTo>
                  <a:lnTo>
                    <a:pt x="45019" y="2343"/>
                  </a:lnTo>
                  <a:lnTo>
                    <a:pt x="64463" y="0"/>
                  </a:lnTo>
                  <a:lnTo>
                    <a:pt x="95139" y="5257"/>
                  </a:lnTo>
                  <a:lnTo>
                    <a:pt x="126455" y="19813"/>
                  </a:lnTo>
                  <a:lnTo>
                    <a:pt x="152371" y="44533"/>
                  </a:lnTo>
                  <a:lnTo>
                    <a:pt x="169279" y="74084"/>
                  </a:lnTo>
                  <a:lnTo>
                    <a:pt x="171551" y="97785"/>
                  </a:lnTo>
                  <a:lnTo>
                    <a:pt x="170519" y="110656"/>
                  </a:lnTo>
                  <a:lnTo>
                    <a:pt x="160014" y="131197"/>
                  </a:lnTo>
                  <a:lnTo>
                    <a:pt x="124675" y="163447"/>
                  </a:lnTo>
                  <a:lnTo>
                    <a:pt x="84228" y="189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97295" y="2232041"/>
              <a:ext cx="188467" cy="440706"/>
            </a:xfrm>
            <a:custGeom>
              <a:avLst/>
              <a:gdLst/>
              <a:ahLst/>
              <a:cxnLst/>
              <a:rect l="0" t="0" r="0" b="0"/>
              <a:pathLst>
                <a:path w="188467" h="440706">
                  <a:moveTo>
                    <a:pt x="51596" y="0"/>
                  </a:moveTo>
                  <a:lnTo>
                    <a:pt x="40418" y="16768"/>
                  </a:lnTo>
                  <a:lnTo>
                    <a:pt x="31320" y="70686"/>
                  </a:lnTo>
                  <a:lnTo>
                    <a:pt x="19471" y="131423"/>
                  </a:lnTo>
                  <a:lnTo>
                    <a:pt x="15091" y="155506"/>
                  </a:lnTo>
                  <a:lnTo>
                    <a:pt x="15573" y="199563"/>
                  </a:lnTo>
                  <a:lnTo>
                    <a:pt x="10685" y="258829"/>
                  </a:lnTo>
                  <a:lnTo>
                    <a:pt x="2485" y="315249"/>
                  </a:lnTo>
                  <a:lnTo>
                    <a:pt x="0" y="363379"/>
                  </a:lnTo>
                  <a:lnTo>
                    <a:pt x="1603" y="411174"/>
                  </a:lnTo>
                  <a:lnTo>
                    <a:pt x="10270" y="432699"/>
                  </a:lnTo>
                  <a:lnTo>
                    <a:pt x="17026" y="438204"/>
                  </a:lnTo>
                  <a:lnTo>
                    <a:pt x="25040" y="440705"/>
                  </a:lnTo>
                  <a:lnTo>
                    <a:pt x="43303" y="440364"/>
                  </a:lnTo>
                  <a:lnTo>
                    <a:pt x="99593" y="427455"/>
                  </a:lnTo>
                  <a:lnTo>
                    <a:pt x="157567" y="415152"/>
                  </a:lnTo>
                  <a:lnTo>
                    <a:pt x="18846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38362" y="2421554"/>
              <a:ext cx="168458" cy="28548"/>
            </a:xfrm>
            <a:custGeom>
              <a:avLst/>
              <a:gdLst/>
              <a:ahLst/>
              <a:cxnLst/>
              <a:rect l="0" t="0" r="0" b="0"/>
              <a:pathLst>
                <a:path w="168458" h="28548">
                  <a:moveTo>
                    <a:pt x="168457" y="0"/>
                  </a:moveTo>
                  <a:lnTo>
                    <a:pt x="113412" y="17958"/>
                  </a:lnTo>
                  <a:lnTo>
                    <a:pt x="62004" y="28547"/>
                  </a:lnTo>
                  <a:lnTo>
                    <a:pt x="26951" y="275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369948" y="2221513"/>
              <a:ext cx="200042" cy="42114"/>
            </a:xfrm>
            <a:custGeom>
              <a:avLst/>
              <a:gdLst/>
              <a:ahLst/>
              <a:cxnLst/>
              <a:rect l="0" t="0" r="0" b="0"/>
              <a:pathLst>
                <a:path w="200042" h="42114">
                  <a:moveTo>
                    <a:pt x="200041" y="0"/>
                  </a:moveTo>
                  <a:lnTo>
                    <a:pt x="162563" y="8333"/>
                  </a:lnTo>
                  <a:lnTo>
                    <a:pt x="104725" y="18644"/>
                  </a:lnTo>
                  <a:lnTo>
                    <a:pt x="43658" y="35239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91046" y="2335602"/>
              <a:ext cx="326385" cy="412336"/>
            </a:xfrm>
            <a:custGeom>
              <a:avLst/>
              <a:gdLst/>
              <a:ahLst/>
              <a:cxnLst/>
              <a:rect l="0" t="0" r="0" b="0"/>
              <a:pathLst>
                <a:path w="326385" h="412336">
                  <a:moveTo>
                    <a:pt x="0" y="412335"/>
                  </a:moveTo>
                  <a:lnTo>
                    <a:pt x="3120" y="369644"/>
                  </a:lnTo>
                  <a:lnTo>
                    <a:pt x="10724" y="309098"/>
                  </a:lnTo>
                  <a:lnTo>
                    <a:pt x="21789" y="251000"/>
                  </a:lnTo>
                  <a:lnTo>
                    <a:pt x="31803" y="200755"/>
                  </a:lnTo>
                  <a:lnTo>
                    <a:pt x="45666" y="142554"/>
                  </a:lnTo>
                  <a:lnTo>
                    <a:pt x="58501" y="87687"/>
                  </a:lnTo>
                  <a:lnTo>
                    <a:pt x="62249" y="24857"/>
                  </a:lnTo>
                  <a:lnTo>
                    <a:pt x="62557" y="10127"/>
                  </a:lnTo>
                  <a:lnTo>
                    <a:pt x="65101" y="2647"/>
                  </a:lnTo>
                  <a:lnTo>
                    <a:pt x="69137" y="0"/>
                  </a:lnTo>
                  <a:lnTo>
                    <a:pt x="74168" y="574"/>
                  </a:lnTo>
                  <a:lnTo>
                    <a:pt x="78692" y="4467"/>
                  </a:lnTo>
                  <a:lnTo>
                    <a:pt x="86837" y="18151"/>
                  </a:lnTo>
                  <a:lnTo>
                    <a:pt x="105167" y="77125"/>
                  </a:lnTo>
                  <a:lnTo>
                    <a:pt x="118898" y="114922"/>
                  </a:lnTo>
                  <a:lnTo>
                    <a:pt x="144499" y="153546"/>
                  </a:lnTo>
                  <a:lnTo>
                    <a:pt x="170717" y="170840"/>
                  </a:lnTo>
                  <a:lnTo>
                    <a:pt x="179322" y="170620"/>
                  </a:lnTo>
                  <a:lnTo>
                    <a:pt x="187398" y="166964"/>
                  </a:lnTo>
                  <a:lnTo>
                    <a:pt x="209944" y="145051"/>
                  </a:lnTo>
                  <a:lnTo>
                    <a:pt x="244413" y="88709"/>
                  </a:lnTo>
                  <a:lnTo>
                    <a:pt x="266096" y="33672"/>
                  </a:lnTo>
                  <a:lnTo>
                    <a:pt x="269814" y="30042"/>
                  </a:lnTo>
                  <a:lnTo>
                    <a:pt x="273463" y="31131"/>
                  </a:lnTo>
                  <a:lnTo>
                    <a:pt x="277065" y="35367"/>
                  </a:lnTo>
                  <a:lnTo>
                    <a:pt x="286441" y="94773"/>
                  </a:lnTo>
                  <a:lnTo>
                    <a:pt x="292322" y="151737"/>
                  </a:lnTo>
                  <a:lnTo>
                    <a:pt x="300304" y="209949"/>
                  </a:lnTo>
                  <a:lnTo>
                    <a:pt x="314367" y="261122"/>
                  </a:lnTo>
                  <a:lnTo>
                    <a:pt x="324011" y="320335"/>
                  </a:lnTo>
                  <a:lnTo>
                    <a:pt x="326384" y="349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35190" y="2363785"/>
              <a:ext cx="237317" cy="320982"/>
            </a:xfrm>
            <a:custGeom>
              <a:avLst/>
              <a:gdLst/>
              <a:ahLst/>
              <a:cxnLst/>
              <a:rect l="0" t="0" r="0" b="0"/>
              <a:pathLst>
                <a:path w="237317" h="320982">
                  <a:moveTo>
                    <a:pt x="40167" y="310453"/>
                  </a:moveTo>
                  <a:lnTo>
                    <a:pt x="37048" y="267761"/>
                  </a:lnTo>
                  <a:lnTo>
                    <a:pt x="23379" y="206045"/>
                  </a:lnTo>
                  <a:lnTo>
                    <a:pt x="16834" y="143903"/>
                  </a:lnTo>
                  <a:lnTo>
                    <a:pt x="4623" y="86222"/>
                  </a:lnTo>
                  <a:lnTo>
                    <a:pt x="0" y="43843"/>
                  </a:lnTo>
                  <a:lnTo>
                    <a:pt x="5158" y="21944"/>
                  </a:lnTo>
                  <a:lnTo>
                    <a:pt x="9808" y="12828"/>
                  </a:lnTo>
                  <a:lnTo>
                    <a:pt x="17589" y="6752"/>
                  </a:lnTo>
                  <a:lnTo>
                    <a:pt x="38711" y="0"/>
                  </a:lnTo>
                  <a:lnTo>
                    <a:pt x="63697" y="3238"/>
                  </a:lnTo>
                  <a:lnTo>
                    <a:pt x="117865" y="24381"/>
                  </a:lnTo>
                  <a:lnTo>
                    <a:pt x="176178" y="61113"/>
                  </a:lnTo>
                  <a:lnTo>
                    <a:pt x="213393" y="100544"/>
                  </a:lnTo>
                  <a:lnTo>
                    <a:pt x="230444" y="131664"/>
                  </a:lnTo>
                  <a:lnTo>
                    <a:pt x="237316" y="168701"/>
                  </a:lnTo>
                  <a:lnTo>
                    <a:pt x="233763" y="203722"/>
                  </a:lnTo>
                  <a:lnTo>
                    <a:pt x="219711" y="236325"/>
                  </a:lnTo>
                  <a:lnTo>
                    <a:pt x="195141" y="262623"/>
                  </a:lnTo>
                  <a:lnTo>
                    <a:pt x="134664" y="306750"/>
                  </a:lnTo>
                  <a:lnTo>
                    <a:pt x="92083" y="316765"/>
                  </a:lnTo>
                  <a:lnTo>
                    <a:pt x="50696" y="3209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370155" y="2351565"/>
              <a:ext cx="189515" cy="396373"/>
            </a:xfrm>
            <a:custGeom>
              <a:avLst/>
              <a:gdLst/>
              <a:ahLst/>
              <a:cxnLst/>
              <a:rect l="0" t="0" r="0" b="0"/>
              <a:pathLst>
                <a:path w="189515" h="396373">
                  <a:moveTo>
                    <a:pt x="0" y="322673"/>
                  </a:moveTo>
                  <a:lnTo>
                    <a:pt x="9066" y="264056"/>
                  </a:lnTo>
                  <a:lnTo>
                    <a:pt x="17475" y="207542"/>
                  </a:lnTo>
                  <a:lnTo>
                    <a:pt x="19996" y="151300"/>
                  </a:lnTo>
                  <a:lnTo>
                    <a:pt x="20743" y="92521"/>
                  </a:lnTo>
                  <a:lnTo>
                    <a:pt x="24115" y="29553"/>
                  </a:lnTo>
                  <a:lnTo>
                    <a:pt x="26606" y="14956"/>
                  </a:lnTo>
                  <a:lnTo>
                    <a:pt x="31775" y="6394"/>
                  </a:lnTo>
                  <a:lnTo>
                    <a:pt x="38731" y="1856"/>
                  </a:lnTo>
                  <a:lnTo>
                    <a:pt x="46878" y="0"/>
                  </a:lnTo>
                  <a:lnTo>
                    <a:pt x="54649" y="3443"/>
                  </a:lnTo>
                  <a:lnTo>
                    <a:pt x="69522" y="19746"/>
                  </a:lnTo>
                  <a:lnTo>
                    <a:pt x="90899" y="74406"/>
                  </a:lnTo>
                  <a:lnTo>
                    <a:pt x="117660" y="132355"/>
                  </a:lnTo>
                  <a:lnTo>
                    <a:pt x="136652" y="188816"/>
                  </a:lnTo>
                  <a:lnTo>
                    <a:pt x="154389" y="247984"/>
                  </a:lnTo>
                  <a:lnTo>
                    <a:pt x="171962" y="301486"/>
                  </a:lnTo>
                  <a:lnTo>
                    <a:pt x="184833" y="352110"/>
                  </a:lnTo>
                  <a:lnTo>
                    <a:pt x="189514" y="3963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70155" y="2558425"/>
              <a:ext cx="157929" cy="21057"/>
            </a:xfrm>
            <a:custGeom>
              <a:avLst/>
              <a:gdLst/>
              <a:ahLst/>
              <a:cxnLst/>
              <a:rect l="0" t="0" r="0" b="0"/>
              <a:pathLst>
                <a:path w="157929" h="21057">
                  <a:moveTo>
                    <a:pt x="157928" y="21056"/>
                  </a:moveTo>
                  <a:lnTo>
                    <a:pt x="146749" y="9878"/>
                  </a:lnTo>
                  <a:lnTo>
                    <a:pt x="128783" y="4390"/>
                  </a:lnTo>
                  <a:lnTo>
                    <a:pt x="65616" y="578"/>
                  </a:lnTo>
                  <a:lnTo>
                    <a:pt x="19677" y="1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670315" y="2358383"/>
              <a:ext cx="202332" cy="389555"/>
            </a:xfrm>
            <a:custGeom>
              <a:avLst/>
              <a:gdLst/>
              <a:ahLst/>
              <a:cxnLst/>
              <a:rect l="0" t="0" r="0" b="0"/>
              <a:pathLst>
                <a:path w="202332" h="389555">
                  <a:moveTo>
                    <a:pt x="173623" y="0"/>
                  </a:moveTo>
                  <a:lnTo>
                    <a:pt x="111342" y="17958"/>
                  </a:lnTo>
                  <a:lnTo>
                    <a:pt x="57291" y="34786"/>
                  </a:lnTo>
                  <a:lnTo>
                    <a:pt x="31843" y="48216"/>
                  </a:lnTo>
                  <a:lnTo>
                    <a:pt x="12734" y="65883"/>
                  </a:lnTo>
                  <a:lnTo>
                    <a:pt x="2681" y="88553"/>
                  </a:lnTo>
                  <a:lnTo>
                    <a:pt x="0" y="101149"/>
                  </a:lnTo>
                  <a:lnTo>
                    <a:pt x="552" y="111886"/>
                  </a:lnTo>
                  <a:lnTo>
                    <a:pt x="7405" y="130056"/>
                  </a:lnTo>
                  <a:lnTo>
                    <a:pt x="30007" y="153439"/>
                  </a:lnTo>
                  <a:lnTo>
                    <a:pt x="79364" y="177931"/>
                  </a:lnTo>
                  <a:lnTo>
                    <a:pt x="142081" y="208282"/>
                  </a:lnTo>
                  <a:lnTo>
                    <a:pt x="161944" y="218912"/>
                  </a:lnTo>
                  <a:lnTo>
                    <a:pt x="185111" y="244627"/>
                  </a:lnTo>
                  <a:lnTo>
                    <a:pt x="195496" y="264311"/>
                  </a:lnTo>
                  <a:lnTo>
                    <a:pt x="202331" y="300713"/>
                  </a:lnTo>
                  <a:lnTo>
                    <a:pt x="198766" y="335545"/>
                  </a:lnTo>
                  <a:lnTo>
                    <a:pt x="190257" y="354242"/>
                  </a:lnTo>
                  <a:lnTo>
                    <a:pt x="184712" y="362503"/>
                  </a:lnTo>
                  <a:lnTo>
                    <a:pt x="169193" y="374802"/>
                  </a:lnTo>
                  <a:lnTo>
                    <a:pt x="149428" y="382998"/>
                  </a:lnTo>
                  <a:lnTo>
                    <a:pt x="95491" y="388259"/>
                  </a:lnTo>
                  <a:lnTo>
                    <a:pt x="52206" y="389170"/>
                  </a:lnTo>
                  <a:lnTo>
                    <a:pt x="15695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446866" y="3105906"/>
            <a:ext cx="2796119" cy="821224"/>
            <a:chOff x="1446866" y="3105906"/>
            <a:chExt cx="2796119" cy="821224"/>
          </a:xfrm>
        </p:grpSpPr>
        <p:sp>
          <p:nvSpPr>
            <p:cNvPr id="103" name="Freeform 102"/>
            <p:cNvSpPr/>
            <p:nvPr/>
          </p:nvSpPr>
          <p:spPr>
            <a:xfrm>
              <a:off x="1446866" y="3289215"/>
              <a:ext cx="402580" cy="582336"/>
            </a:xfrm>
            <a:custGeom>
              <a:avLst/>
              <a:gdLst/>
              <a:ahLst/>
              <a:cxnLst/>
              <a:rect l="0" t="0" r="0" b="0"/>
              <a:pathLst>
                <a:path w="402580" h="582336">
                  <a:moveTo>
                    <a:pt x="6066" y="90432"/>
                  </a:moveTo>
                  <a:lnTo>
                    <a:pt x="477" y="107200"/>
                  </a:lnTo>
                  <a:lnTo>
                    <a:pt x="0" y="107460"/>
                  </a:lnTo>
                  <a:lnTo>
                    <a:pt x="6089" y="86639"/>
                  </a:lnTo>
                  <a:lnTo>
                    <a:pt x="31634" y="47569"/>
                  </a:lnTo>
                  <a:lnTo>
                    <a:pt x="70128" y="11645"/>
                  </a:lnTo>
                  <a:lnTo>
                    <a:pt x="93810" y="2773"/>
                  </a:lnTo>
                  <a:lnTo>
                    <a:pt x="118763" y="0"/>
                  </a:lnTo>
                  <a:lnTo>
                    <a:pt x="141551" y="2667"/>
                  </a:lnTo>
                  <a:lnTo>
                    <a:pt x="160258" y="10871"/>
                  </a:lnTo>
                  <a:lnTo>
                    <a:pt x="191332" y="35202"/>
                  </a:lnTo>
                  <a:lnTo>
                    <a:pt x="207319" y="61199"/>
                  </a:lnTo>
                  <a:lnTo>
                    <a:pt x="209376" y="87188"/>
                  </a:lnTo>
                  <a:lnTo>
                    <a:pt x="201164" y="145943"/>
                  </a:lnTo>
                  <a:lnTo>
                    <a:pt x="186056" y="177330"/>
                  </a:lnTo>
                  <a:lnTo>
                    <a:pt x="166761" y="201448"/>
                  </a:lnTo>
                  <a:lnTo>
                    <a:pt x="140637" y="217822"/>
                  </a:lnTo>
                  <a:lnTo>
                    <a:pt x="120858" y="219970"/>
                  </a:lnTo>
                  <a:lnTo>
                    <a:pt x="110670" y="218905"/>
                  </a:lnTo>
                  <a:lnTo>
                    <a:pt x="105048" y="214685"/>
                  </a:lnTo>
                  <a:lnTo>
                    <a:pt x="102470" y="208362"/>
                  </a:lnTo>
                  <a:lnTo>
                    <a:pt x="101921" y="200638"/>
                  </a:lnTo>
                  <a:lnTo>
                    <a:pt x="105064" y="194318"/>
                  </a:lnTo>
                  <a:lnTo>
                    <a:pt x="117916" y="184177"/>
                  </a:lnTo>
                  <a:lnTo>
                    <a:pt x="156060" y="171891"/>
                  </a:lnTo>
                  <a:lnTo>
                    <a:pt x="193229" y="172020"/>
                  </a:lnTo>
                  <a:lnTo>
                    <a:pt x="244465" y="183714"/>
                  </a:lnTo>
                  <a:lnTo>
                    <a:pt x="278694" y="202040"/>
                  </a:lnTo>
                  <a:lnTo>
                    <a:pt x="341711" y="258273"/>
                  </a:lnTo>
                  <a:lnTo>
                    <a:pt x="373620" y="295898"/>
                  </a:lnTo>
                  <a:lnTo>
                    <a:pt x="385843" y="322131"/>
                  </a:lnTo>
                  <a:lnTo>
                    <a:pt x="393893" y="369784"/>
                  </a:lnTo>
                  <a:lnTo>
                    <a:pt x="401998" y="419778"/>
                  </a:lnTo>
                  <a:lnTo>
                    <a:pt x="402579" y="464746"/>
                  </a:lnTo>
                  <a:lnTo>
                    <a:pt x="394424" y="493490"/>
                  </a:lnTo>
                  <a:lnTo>
                    <a:pt x="371089" y="530391"/>
                  </a:lnTo>
                  <a:lnTo>
                    <a:pt x="336360" y="557962"/>
                  </a:lnTo>
                  <a:lnTo>
                    <a:pt x="296433" y="575360"/>
                  </a:lnTo>
                  <a:lnTo>
                    <a:pt x="249378" y="582335"/>
                  </a:lnTo>
                  <a:lnTo>
                    <a:pt x="186590" y="576552"/>
                  </a:lnTo>
                  <a:lnTo>
                    <a:pt x="153465" y="5747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74114" y="3484932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62623" y="54115"/>
                  </a:lnTo>
                  <a:lnTo>
                    <a:pt x="38832" y="81545"/>
                  </a:lnTo>
                  <a:lnTo>
                    <a:pt x="15795" y="9825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16227" y="3474404"/>
              <a:ext cx="105287" cy="105286"/>
            </a:xfrm>
            <a:custGeom>
              <a:avLst/>
              <a:gdLst/>
              <a:ahLst/>
              <a:cxnLst/>
              <a:rect l="0" t="0" r="0" b="0"/>
              <a:pathLst>
                <a:path w="105287" h="105286">
                  <a:moveTo>
                    <a:pt x="105286" y="105285"/>
                  </a:moveTo>
                  <a:lnTo>
                    <a:pt x="80069" y="86134"/>
                  </a:lnTo>
                  <a:lnTo>
                    <a:pt x="29098" y="297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95295" y="3126963"/>
              <a:ext cx="52643" cy="800167"/>
            </a:xfrm>
            <a:custGeom>
              <a:avLst/>
              <a:gdLst/>
              <a:ahLst/>
              <a:cxnLst/>
              <a:rect l="0" t="0" r="0" b="0"/>
              <a:pathLst>
                <a:path w="52643" h="800167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065" y="152805"/>
                  </a:lnTo>
                  <a:lnTo>
                    <a:pt x="10095" y="200993"/>
                  </a:lnTo>
                  <a:lnTo>
                    <a:pt x="15989" y="261675"/>
                  </a:lnTo>
                  <a:lnTo>
                    <a:pt x="19555" y="314750"/>
                  </a:lnTo>
                  <a:lnTo>
                    <a:pt x="27996" y="374605"/>
                  </a:lnTo>
                  <a:lnTo>
                    <a:pt x="30876" y="431489"/>
                  </a:lnTo>
                  <a:lnTo>
                    <a:pt x="31445" y="493374"/>
                  </a:lnTo>
                  <a:lnTo>
                    <a:pt x="31558" y="553518"/>
                  </a:lnTo>
                  <a:lnTo>
                    <a:pt x="34700" y="610459"/>
                  </a:lnTo>
                  <a:lnTo>
                    <a:pt x="39917" y="662068"/>
                  </a:lnTo>
                  <a:lnTo>
                    <a:pt x="41463" y="722983"/>
                  </a:lnTo>
                  <a:lnTo>
                    <a:pt x="45041" y="768718"/>
                  </a:lnTo>
                  <a:lnTo>
                    <a:pt x="52642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43442" y="3354476"/>
              <a:ext cx="306981" cy="339688"/>
            </a:xfrm>
            <a:custGeom>
              <a:avLst/>
              <a:gdLst/>
              <a:ahLst/>
              <a:cxnLst/>
              <a:rect l="0" t="0" r="0" b="0"/>
              <a:pathLst>
                <a:path w="306981" h="339688">
                  <a:moveTo>
                    <a:pt x="236164" y="25171"/>
                  </a:moveTo>
                  <a:lnTo>
                    <a:pt x="208608" y="17935"/>
                  </a:lnTo>
                  <a:lnTo>
                    <a:pt x="149266" y="15293"/>
                  </a:lnTo>
                  <a:lnTo>
                    <a:pt x="86808" y="14771"/>
                  </a:lnTo>
                  <a:lnTo>
                    <a:pt x="26723" y="3207"/>
                  </a:lnTo>
                  <a:lnTo>
                    <a:pt x="15818" y="0"/>
                  </a:lnTo>
                  <a:lnTo>
                    <a:pt x="8548" y="2541"/>
                  </a:lnTo>
                  <a:lnTo>
                    <a:pt x="3702" y="8915"/>
                  </a:lnTo>
                  <a:lnTo>
                    <a:pt x="471" y="17843"/>
                  </a:lnTo>
                  <a:lnTo>
                    <a:pt x="0" y="37122"/>
                  </a:lnTo>
                  <a:lnTo>
                    <a:pt x="11175" y="89699"/>
                  </a:lnTo>
                  <a:lnTo>
                    <a:pt x="13337" y="115072"/>
                  </a:lnTo>
                  <a:lnTo>
                    <a:pt x="17422" y="121370"/>
                  </a:lnTo>
                  <a:lnTo>
                    <a:pt x="23656" y="123229"/>
                  </a:lnTo>
                  <a:lnTo>
                    <a:pt x="84480" y="121532"/>
                  </a:lnTo>
                  <a:lnTo>
                    <a:pt x="141254" y="128347"/>
                  </a:lnTo>
                  <a:lnTo>
                    <a:pt x="168245" y="131858"/>
                  </a:lnTo>
                  <a:lnTo>
                    <a:pt x="225010" y="159641"/>
                  </a:lnTo>
                  <a:lnTo>
                    <a:pt x="266456" y="189167"/>
                  </a:lnTo>
                  <a:lnTo>
                    <a:pt x="295267" y="234514"/>
                  </a:lnTo>
                  <a:lnTo>
                    <a:pt x="303376" y="257422"/>
                  </a:lnTo>
                  <a:lnTo>
                    <a:pt x="306980" y="283202"/>
                  </a:lnTo>
                  <a:lnTo>
                    <a:pt x="302343" y="304018"/>
                  </a:lnTo>
                  <a:lnTo>
                    <a:pt x="297830" y="312845"/>
                  </a:lnTo>
                  <a:lnTo>
                    <a:pt x="280339" y="325772"/>
                  </a:lnTo>
                  <a:lnTo>
                    <a:pt x="255797" y="334246"/>
                  </a:lnTo>
                  <a:lnTo>
                    <a:pt x="192382" y="339687"/>
                  </a:lnTo>
                  <a:lnTo>
                    <a:pt x="150272" y="337510"/>
                  </a:lnTo>
                  <a:lnTo>
                    <a:pt x="120350" y="330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00704" y="343229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5" y="3119"/>
                  </a:lnTo>
                  <a:lnTo>
                    <a:pt x="38308" y="9065"/>
                  </a:lnTo>
                  <a:lnTo>
                    <a:pt x="19755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74445" y="3303123"/>
              <a:ext cx="305328" cy="373622"/>
            </a:xfrm>
            <a:custGeom>
              <a:avLst/>
              <a:gdLst/>
              <a:ahLst/>
              <a:cxnLst/>
              <a:rect l="0" t="0" r="0" b="0"/>
              <a:pathLst>
                <a:path w="305328" h="373622">
                  <a:moveTo>
                    <a:pt x="0" y="44939"/>
                  </a:moveTo>
                  <a:lnTo>
                    <a:pt x="11179" y="28171"/>
                  </a:lnTo>
                  <a:lnTo>
                    <a:pt x="26025" y="16819"/>
                  </a:lnTo>
                  <a:lnTo>
                    <a:pt x="69742" y="0"/>
                  </a:lnTo>
                  <a:lnTo>
                    <a:pt x="109701" y="168"/>
                  </a:lnTo>
                  <a:lnTo>
                    <a:pt x="156721" y="11875"/>
                  </a:lnTo>
                  <a:lnTo>
                    <a:pt x="187985" y="30203"/>
                  </a:lnTo>
                  <a:lnTo>
                    <a:pt x="241861" y="89618"/>
                  </a:lnTo>
                  <a:lnTo>
                    <a:pt x="248978" y="99292"/>
                  </a:lnTo>
                  <a:lnTo>
                    <a:pt x="256886" y="122518"/>
                  </a:lnTo>
                  <a:lnTo>
                    <a:pt x="261963" y="181146"/>
                  </a:lnTo>
                  <a:lnTo>
                    <a:pt x="254560" y="241816"/>
                  </a:lnTo>
                  <a:lnTo>
                    <a:pt x="242842" y="289406"/>
                  </a:lnTo>
                  <a:lnTo>
                    <a:pt x="208626" y="338114"/>
                  </a:lnTo>
                  <a:lnTo>
                    <a:pt x="188649" y="357733"/>
                  </a:lnTo>
                  <a:lnTo>
                    <a:pt x="168072" y="370352"/>
                  </a:lnTo>
                  <a:lnTo>
                    <a:pt x="147229" y="373621"/>
                  </a:lnTo>
                  <a:lnTo>
                    <a:pt x="126266" y="370004"/>
                  </a:lnTo>
                  <a:lnTo>
                    <a:pt x="105251" y="360598"/>
                  </a:lnTo>
                  <a:lnTo>
                    <a:pt x="90452" y="345499"/>
                  </a:lnTo>
                  <a:lnTo>
                    <a:pt x="84868" y="336559"/>
                  </a:lnTo>
                  <a:lnTo>
                    <a:pt x="81783" y="317268"/>
                  </a:lnTo>
                  <a:lnTo>
                    <a:pt x="82598" y="307210"/>
                  </a:lnTo>
                  <a:lnTo>
                    <a:pt x="86651" y="299335"/>
                  </a:lnTo>
                  <a:lnTo>
                    <a:pt x="100513" y="287465"/>
                  </a:lnTo>
                  <a:lnTo>
                    <a:pt x="133637" y="274206"/>
                  </a:lnTo>
                  <a:lnTo>
                    <a:pt x="156490" y="272787"/>
                  </a:lnTo>
                  <a:lnTo>
                    <a:pt x="211551" y="283304"/>
                  </a:lnTo>
                  <a:lnTo>
                    <a:pt x="272253" y="292184"/>
                  </a:lnTo>
                  <a:lnTo>
                    <a:pt x="305327" y="297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152690" y="3105906"/>
              <a:ext cx="90295" cy="800167"/>
            </a:xfrm>
            <a:custGeom>
              <a:avLst/>
              <a:gdLst/>
              <a:ahLst/>
              <a:cxnLst/>
              <a:rect l="0" t="0" r="0" b="0"/>
              <a:pathLst>
                <a:path w="90295" h="800167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20415" y="144073"/>
                  </a:lnTo>
                  <a:lnTo>
                    <a:pt x="25135" y="194766"/>
                  </a:lnTo>
                  <a:lnTo>
                    <a:pt x="33966" y="250732"/>
                  </a:lnTo>
                  <a:lnTo>
                    <a:pt x="42756" y="313981"/>
                  </a:lnTo>
                  <a:lnTo>
                    <a:pt x="47109" y="366004"/>
                  </a:lnTo>
                  <a:lnTo>
                    <a:pt x="47969" y="421341"/>
                  </a:lnTo>
                  <a:lnTo>
                    <a:pt x="55388" y="484121"/>
                  </a:lnTo>
                  <a:lnTo>
                    <a:pt x="58052" y="537609"/>
                  </a:lnTo>
                  <a:lnTo>
                    <a:pt x="64168" y="587646"/>
                  </a:lnTo>
                  <a:lnTo>
                    <a:pt x="67735" y="637372"/>
                  </a:lnTo>
                  <a:lnTo>
                    <a:pt x="76176" y="700245"/>
                  </a:lnTo>
                  <a:lnTo>
                    <a:pt x="82176" y="754606"/>
                  </a:lnTo>
                  <a:lnTo>
                    <a:pt x="90294" y="800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2503947" y="4227057"/>
            <a:ext cx="2518147" cy="635555"/>
            <a:chOff x="2503947" y="4227057"/>
            <a:chExt cx="2518147" cy="635555"/>
          </a:xfrm>
        </p:grpSpPr>
        <p:sp>
          <p:nvSpPr>
            <p:cNvPr id="112" name="Freeform 111"/>
            <p:cNvSpPr/>
            <p:nvPr/>
          </p:nvSpPr>
          <p:spPr>
            <a:xfrm>
              <a:off x="3582534" y="4323985"/>
              <a:ext cx="436596" cy="538627"/>
            </a:xfrm>
            <a:custGeom>
              <a:avLst/>
              <a:gdLst/>
              <a:ahLst/>
              <a:cxnLst/>
              <a:rect l="0" t="0" r="0" b="0"/>
              <a:pathLst>
                <a:path w="436596" h="538627">
                  <a:moveTo>
                    <a:pt x="81383" y="3227"/>
                  </a:moveTo>
                  <a:lnTo>
                    <a:pt x="63424" y="57102"/>
                  </a:lnTo>
                  <a:lnTo>
                    <a:pt x="46234" y="114263"/>
                  </a:lnTo>
                  <a:lnTo>
                    <a:pt x="31069" y="159041"/>
                  </a:lnTo>
                  <a:lnTo>
                    <a:pt x="5636" y="204608"/>
                  </a:lnTo>
                  <a:lnTo>
                    <a:pt x="2809" y="206501"/>
                  </a:lnTo>
                  <a:lnTo>
                    <a:pt x="924" y="203084"/>
                  </a:lnTo>
                  <a:lnTo>
                    <a:pt x="0" y="187979"/>
                  </a:lnTo>
                  <a:lnTo>
                    <a:pt x="12030" y="139471"/>
                  </a:lnTo>
                  <a:lnTo>
                    <a:pt x="40303" y="84253"/>
                  </a:lnTo>
                  <a:lnTo>
                    <a:pt x="67549" y="41849"/>
                  </a:lnTo>
                  <a:lnTo>
                    <a:pt x="96631" y="12113"/>
                  </a:lnTo>
                  <a:lnTo>
                    <a:pt x="115066" y="2107"/>
                  </a:lnTo>
                  <a:lnTo>
                    <a:pt x="138077" y="0"/>
                  </a:lnTo>
                  <a:lnTo>
                    <a:pt x="162732" y="4132"/>
                  </a:lnTo>
                  <a:lnTo>
                    <a:pt x="185388" y="13768"/>
                  </a:lnTo>
                  <a:lnTo>
                    <a:pt x="212285" y="37936"/>
                  </a:lnTo>
                  <a:lnTo>
                    <a:pt x="235072" y="67323"/>
                  </a:lnTo>
                  <a:lnTo>
                    <a:pt x="243276" y="90986"/>
                  </a:lnTo>
                  <a:lnTo>
                    <a:pt x="248543" y="144305"/>
                  </a:lnTo>
                  <a:lnTo>
                    <a:pt x="243865" y="180338"/>
                  </a:lnTo>
                  <a:lnTo>
                    <a:pt x="229482" y="213242"/>
                  </a:lnTo>
                  <a:lnTo>
                    <a:pt x="180866" y="271330"/>
                  </a:lnTo>
                  <a:lnTo>
                    <a:pt x="179290" y="275549"/>
                  </a:lnTo>
                  <a:lnTo>
                    <a:pt x="181749" y="277192"/>
                  </a:lnTo>
                  <a:lnTo>
                    <a:pt x="193840" y="275898"/>
                  </a:lnTo>
                  <a:lnTo>
                    <a:pt x="221548" y="270932"/>
                  </a:lnTo>
                  <a:lnTo>
                    <a:pt x="275359" y="278549"/>
                  </a:lnTo>
                  <a:lnTo>
                    <a:pt x="330789" y="291318"/>
                  </a:lnTo>
                  <a:lnTo>
                    <a:pt x="364681" y="301627"/>
                  </a:lnTo>
                  <a:lnTo>
                    <a:pt x="383158" y="314834"/>
                  </a:lnTo>
                  <a:lnTo>
                    <a:pt x="406714" y="345120"/>
                  </a:lnTo>
                  <a:lnTo>
                    <a:pt x="430045" y="397275"/>
                  </a:lnTo>
                  <a:lnTo>
                    <a:pt x="436595" y="438697"/>
                  </a:lnTo>
                  <a:lnTo>
                    <a:pt x="432946" y="475016"/>
                  </a:lnTo>
                  <a:lnTo>
                    <a:pt x="424416" y="494061"/>
                  </a:lnTo>
                  <a:lnTo>
                    <a:pt x="418866" y="502415"/>
                  </a:lnTo>
                  <a:lnTo>
                    <a:pt x="403341" y="514817"/>
                  </a:lnTo>
                  <a:lnTo>
                    <a:pt x="359189" y="532311"/>
                  </a:lnTo>
                  <a:lnTo>
                    <a:pt x="297002" y="538626"/>
                  </a:lnTo>
                  <a:lnTo>
                    <a:pt x="234632" y="536754"/>
                  </a:lnTo>
                  <a:lnTo>
                    <a:pt x="173184" y="530587"/>
                  </a:lnTo>
                  <a:lnTo>
                    <a:pt x="155082" y="529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503947" y="4337741"/>
              <a:ext cx="418596" cy="446180"/>
            </a:xfrm>
            <a:custGeom>
              <a:avLst/>
              <a:gdLst/>
              <a:ahLst/>
              <a:cxnLst/>
              <a:rect l="0" t="0" r="0" b="0"/>
              <a:pathLst>
                <a:path w="418596" h="446180">
                  <a:moveTo>
                    <a:pt x="86063" y="0"/>
                  </a:moveTo>
                  <a:lnTo>
                    <a:pt x="43401" y="55659"/>
                  </a:lnTo>
                  <a:lnTo>
                    <a:pt x="30837" y="76210"/>
                  </a:lnTo>
                  <a:lnTo>
                    <a:pt x="10120" y="121292"/>
                  </a:lnTo>
                  <a:lnTo>
                    <a:pt x="3849" y="129994"/>
                  </a:lnTo>
                  <a:lnTo>
                    <a:pt x="838" y="131116"/>
                  </a:lnTo>
                  <a:lnTo>
                    <a:pt x="0" y="127185"/>
                  </a:lnTo>
                  <a:lnTo>
                    <a:pt x="612" y="119885"/>
                  </a:lnTo>
                  <a:lnTo>
                    <a:pt x="12651" y="92843"/>
                  </a:lnTo>
                  <a:lnTo>
                    <a:pt x="38850" y="60669"/>
                  </a:lnTo>
                  <a:lnTo>
                    <a:pt x="99104" y="13706"/>
                  </a:lnTo>
                  <a:lnTo>
                    <a:pt x="119935" y="6091"/>
                  </a:lnTo>
                  <a:lnTo>
                    <a:pt x="156801" y="2975"/>
                  </a:lnTo>
                  <a:lnTo>
                    <a:pt x="190470" y="10110"/>
                  </a:lnTo>
                  <a:lnTo>
                    <a:pt x="230169" y="32889"/>
                  </a:lnTo>
                  <a:lnTo>
                    <a:pt x="244867" y="47372"/>
                  </a:lnTo>
                  <a:lnTo>
                    <a:pt x="255298" y="65508"/>
                  </a:lnTo>
                  <a:lnTo>
                    <a:pt x="257595" y="91506"/>
                  </a:lnTo>
                  <a:lnTo>
                    <a:pt x="249537" y="144677"/>
                  </a:lnTo>
                  <a:lnTo>
                    <a:pt x="234456" y="172588"/>
                  </a:lnTo>
                  <a:lnTo>
                    <a:pt x="207012" y="199471"/>
                  </a:lnTo>
                  <a:lnTo>
                    <a:pt x="208810" y="200831"/>
                  </a:lnTo>
                  <a:lnTo>
                    <a:pt x="221336" y="201562"/>
                  </a:lnTo>
                  <a:lnTo>
                    <a:pt x="275134" y="214741"/>
                  </a:lnTo>
                  <a:lnTo>
                    <a:pt x="336494" y="234833"/>
                  </a:lnTo>
                  <a:lnTo>
                    <a:pt x="389923" y="268314"/>
                  </a:lnTo>
                  <a:lnTo>
                    <a:pt x="406725" y="286536"/>
                  </a:lnTo>
                  <a:lnTo>
                    <a:pt x="415753" y="312573"/>
                  </a:lnTo>
                  <a:lnTo>
                    <a:pt x="418595" y="341302"/>
                  </a:lnTo>
                  <a:lnTo>
                    <a:pt x="415959" y="365769"/>
                  </a:lnTo>
                  <a:lnTo>
                    <a:pt x="404649" y="385222"/>
                  </a:lnTo>
                  <a:lnTo>
                    <a:pt x="368792" y="416774"/>
                  </a:lnTo>
                  <a:lnTo>
                    <a:pt x="307026" y="445015"/>
                  </a:lnTo>
                  <a:lnTo>
                    <a:pt x="286044" y="446179"/>
                  </a:lnTo>
                  <a:lnTo>
                    <a:pt x="24399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190134" y="4432497"/>
              <a:ext cx="94758" cy="178986"/>
            </a:xfrm>
            <a:custGeom>
              <a:avLst/>
              <a:gdLst/>
              <a:ahLst/>
              <a:cxnLst/>
              <a:rect l="0" t="0" r="0" b="0"/>
              <a:pathLst>
                <a:path w="94758" h="178986">
                  <a:moveTo>
                    <a:pt x="94757" y="0"/>
                  </a:moveTo>
                  <a:lnTo>
                    <a:pt x="71880" y="26387"/>
                  </a:lnTo>
                  <a:lnTo>
                    <a:pt x="44229" y="88901"/>
                  </a:lnTo>
                  <a:lnTo>
                    <a:pt x="18678" y="143508"/>
                  </a:lnTo>
                  <a:lnTo>
                    <a:pt x="5535" y="164184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26963" y="4411440"/>
              <a:ext cx="200043" cy="157928"/>
            </a:xfrm>
            <a:custGeom>
              <a:avLst/>
              <a:gdLst/>
              <a:ahLst/>
              <a:cxnLst/>
              <a:rect l="0" t="0" r="0" b="0"/>
              <a:pathLst>
                <a:path w="200043" h="157928">
                  <a:moveTo>
                    <a:pt x="200042" y="157927"/>
                  </a:moveTo>
                  <a:lnTo>
                    <a:pt x="146167" y="113605"/>
                  </a:lnTo>
                  <a:lnTo>
                    <a:pt x="90186" y="59684"/>
                  </a:lnTo>
                  <a:lnTo>
                    <a:pt x="32602" y="156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85098" y="4443026"/>
              <a:ext cx="178985" cy="73700"/>
            </a:xfrm>
            <a:custGeom>
              <a:avLst/>
              <a:gdLst/>
              <a:ahLst/>
              <a:cxnLst/>
              <a:rect l="0" t="0" r="0" b="0"/>
              <a:pathLst>
                <a:path w="178985" h="73700">
                  <a:moveTo>
                    <a:pt x="178984" y="0"/>
                  </a:moveTo>
                  <a:lnTo>
                    <a:pt x="125957" y="14654"/>
                  </a:lnTo>
                  <a:lnTo>
                    <a:pt x="75747" y="36603"/>
                  </a:lnTo>
                  <a:lnTo>
                    <a:pt x="27007" y="6034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358798" y="4551603"/>
              <a:ext cx="200042" cy="28294"/>
            </a:xfrm>
            <a:custGeom>
              <a:avLst/>
              <a:gdLst/>
              <a:ahLst/>
              <a:cxnLst/>
              <a:rect l="0" t="0" r="0" b="0"/>
              <a:pathLst>
                <a:path w="200042" h="28294">
                  <a:moveTo>
                    <a:pt x="200041" y="7236"/>
                  </a:moveTo>
                  <a:lnTo>
                    <a:pt x="172485" y="0"/>
                  </a:lnTo>
                  <a:lnTo>
                    <a:pt x="116262" y="478"/>
                  </a:lnTo>
                  <a:lnTo>
                    <a:pt x="59750" y="11490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751744" y="4227057"/>
              <a:ext cx="270350" cy="563410"/>
            </a:xfrm>
            <a:custGeom>
              <a:avLst/>
              <a:gdLst/>
              <a:ahLst/>
              <a:cxnLst/>
              <a:rect l="0" t="0" r="0" b="0"/>
              <a:pathLst>
                <a:path w="270350" h="563410">
                  <a:moveTo>
                    <a:pt x="249292" y="215969"/>
                  </a:moveTo>
                  <a:lnTo>
                    <a:pt x="246173" y="161824"/>
                  </a:lnTo>
                  <a:lnTo>
                    <a:pt x="234638" y="106878"/>
                  </a:lnTo>
                  <a:lnTo>
                    <a:pt x="212689" y="53303"/>
                  </a:lnTo>
                  <a:lnTo>
                    <a:pt x="191523" y="25702"/>
                  </a:lnTo>
                  <a:lnTo>
                    <a:pt x="173314" y="10133"/>
                  </a:lnTo>
                  <a:lnTo>
                    <a:pt x="147284" y="1653"/>
                  </a:lnTo>
                  <a:lnTo>
                    <a:pt x="105983" y="0"/>
                  </a:lnTo>
                  <a:lnTo>
                    <a:pt x="82654" y="5338"/>
                  </a:lnTo>
                  <a:lnTo>
                    <a:pt x="49789" y="22668"/>
                  </a:lnTo>
                  <a:lnTo>
                    <a:pt x="28433" y="39980"/>
                  </a:lnTo>
                  <a:lnTo>
                    <a:pt x="13482" y="62492"/>
                  </a:lnTo>
                  <a:lnTo>
                    <a:pt x="4107" y="88095"/>
                  </a:lnTo>
                  <a:lnTo>
                    <a:pt x="0" y="128817"/>
                  </a:lnTo>
                  <a:lnTo>
                    <a:pt x="8500" y="181379"/>
                  </a:lnTo>
                  <a:lnTo>
                    <a:pt x="15931" y="202935"/>
                  </a:lnTo>
                  <a:lnTo>
                    <a:pt x="27033" y="220314"/>
                  </a:lnTo>
                  <a:lnTo>
                    <a:pt x="52027" y="243253"/>
                  </a:lnTo>
                  <a:lnTo>
                    <a:pt x="112665" y="271435"/>
                  </a:lnTo>
                  <a:lnTo>
                    <a:pt x="149668" y="271268"/>
                  </a:lnTo>
                  <a:lnTo>
                    <a:pt x="170310" y="263553"/>
                  </a:lnTo>
                  <a:lnTo>
                    <a:pt x="208214" y="233947"/>
                  </a:lnTo>
                  <a:lnTo>
                    <a:pt x="246721" y="179174"/>
                  </a:lnTo>
                  <a:lnTo>
                    <a:pt x="263299" y="148259"/>
                  </a:lnTo>
                  <a:lnTo>
                    <a:pt x="263309" y="149772"/>
                  </a:lnTo>
                  <a:lnTo>
                    <a:pt x="251794" y="202734"/>
                  </a:lnTo>
                  <a:lnTo>
                    <a:pt x="250033" y="252992"/>
                  </a:lnTo>
                  <a:lnTo>
                    <a:pt x="252631" y="312336"/>
                  </a:lnTo>
                  <a:lnTo>
                    <a:pt x="257690" y="368134"/>
                  </a:lnTo>
                  <a:lnTo>
                    <a:pt x="259189" y="423662"/>
                  </a:lnTo>
                  <a:lnTo>
                    <a:pt x="262753" y="485738"/>
                  </a:lnTo>
                  <a:lnTo>
                    <a:pt x="268098" y="531816"/>
                  </a:lnTo>
                  <a:lnTo>
                    <a:pt x="270349" y="563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2013-10-18T13:31:02Z</dcterms:created>
  <dcterms:modified xsi:type="dcterms:W3CDTF">2013-10-18T13:31:23Z</dcterms:modified>
</cp:coreProperties>
</file>